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Default Extension="jpg" ContentType="image/jpg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70" y="3314954"/>
            <a:ext cx="6426803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141" y="5988304"/>
            <a:ext cx="5292661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20">
                <a:latin typeface="Freestyle Script"/>
                <a:cs typeface="Freestyle Script"/>
              </a:rPr>
              <a:t>u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ty-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#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20">
                <a:latin typeface="Freestyle Script"/>
                <a:cs typeface="Freestyle Script"/>
              </a:rPr>
              <a:t>u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ty-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#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047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3886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20">
                <a:latin typeface="Freestyle Script"/>
                <a:cs typeface="Freestyle Script"/>
              </a:rPr>
              <a:t>u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ty-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#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20">
                <a:latin typeface="Freestyle Script"/>
                <a:cs typeface="Freestyle Script"/>
              </a:rPr>
              <a:t>u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ty-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#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20">
                <a:latin typeface="Freestyle Script"/>
                <a:cs typeface="Freestyle Script"/>
              </a:rPr>
              <a:t>u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ty-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#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38912" y="99364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bk object 17"/>
          <p:cNvSpPr/>
          <p:nvPr/>
        </p:nvSpPr>
        <p:spPr>
          <a:xfrm>
            <a:off x="438912" y="96088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38912" y="9803586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38912" y="983635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047" y="427735"/>
            <a:ext cx="6804850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047" y="2459482"/>
            <a:ext cx="6804850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5735192" y="9826955"/>
            <a:ext cx="1199405" cy="24003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44500" y="9826955"/>
            <a:ext cx="1930869" cy="24003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20">
                <a:latin typeface="Freestyle Script"/>
                <a:cs typeface="Freestyle Script"/>
              </a:rPr>
              <a:t>u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ty-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712083" y="10058094"/>
            <a:ext cx="141020" cy="1989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#</a:t>
            </a:fld>
            <a:endParaRPr sz="1200">
              <a:latin typeface="Cambria"/>
              <a:cs typeface="Cambria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18591"/>
            <a:ext cx="6673850" cy="36379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6010275">
              <a:lnSpc>
                <a:spcPct val="100000"/>
              </a:lnSpc>
            </a:pPr>
            <a:r>
              <a:rPr dirty="0" smtClean="0" sz="1600" spc="-10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endParaRPr sz="1600">
              <a:latin typeface="Freestyle Script"/>
              <a:cs typeface="Freestyle Script"/>
            </a:endParaRPr>
          </a:p>
          <a:p>
            <a:pPr algn="just" marL="12700" marR="1240155">
              <a:lnSpc>
                <a:spcPts val="1885"/>
              </a:lnSpc>
            </a:pPr>
            <a:r>
              <a:rPr dirty="0" smtClean="0" sz="1600" spc="5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hapter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F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ve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: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r</a:t>
            </a:r>
            <a:r>
              <a:rPr dirty="0" smtClean="0" sz="1600" spc="0">
                <a:latin typeface="Freestyle Script"/>
                <a:cs typeface="Freestyle Script"/>
              </a:rPr>
              <a:t>r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10">
                <a:latin typeface="Freestyle Script"/>
                <a:cs typeface="Freestyle Script"/>
              </a:rPr>
              <a:t>y</a:t>
            </a:r>
            <a:r>
              <a:rPr dirty="0" smtClean="0" sz="1600" spc="-10">
                <a:latin typeface="Freestyle Script"/>
                <a:cs typeface="Freestyle Script"/>
              </a:rPr>
              <a:t>                                              </a:t>
            </a:r>
            <a:r>
              <a:rPr dirty="0" smtClean="0" sz="1600" spc="5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Ass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5">
                <a:latin typeface="Freestyle Script"/>
                <a:cs typeface="Freestyle Script"/>
              </a:rPr>
              <a:t>s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nt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0">
                <a:latin typeface="Freestyle Script"/>
                <a:cs typeface="Freestyle Script"/>
              </a:rPr>
              <a:t>l</a:t>
            </a:r>
            <a:r>
              <a:rPr dirty="0" smtClean="0" sz="1600" spc="-5">
                <a:latin typeface="Freestyle Script"/>
                <a:cs typeface="Freestyle Script"/>
              </a:rPr>
              <a:t>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e: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20">
                <a:latin typeface="Freestyle Script"/>
                <a:cs typeface="Freestyle Script"/>
              </a:rPr>
              <a:t>J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N.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-15">
                <a:latin typeface="Freestyle Script"/>
                <a:cs typeface="Freestyle Script"/>
              </a:rPr>
              <a:t>h</a:t>
            </a:r>
            <a:r>
              <a:rPr dirty="0" smtClean="0" sz="1600" spc="-5">
                <a:latin typeface="Freestyle Script"/>
                <a:cs typeface="Freestyle Script"/>
              </a:rPr>
              <a:t>ihab</a:t>
            </a:r>
            <a:endParaRPr sz="1600">
              <a:latin typeface="Freestyle Script"/>
              <a:cs typeface="Freestyle Script"/>
            </a:endParaRPr>
          </a:p>
          <a:p>
            <a:pPr>
              <a:lnSpc>
                <a:spcPts val="600"/>
              </a:lnSpc>
              <a:spcBef>
                <a:spcPts val="47"/>
              </a:spcBef>
            </a:pPr>
            <a:endParaRPr sz="600"/>
          </a:p>
          <a:p>
            <a:pPr algn="just" marL="12700" marR="5995035">
              <a:lnSpc>
                <a:spcPct val="100000"/>
              </a:lnSpc>
            </a:pPr>
            <a:r>
              <a:rPr dirty="0" smtClean="0" sz="1600" spc="-10" b="1" u="heavy">
                <a:latin typeface="Times New Roman"/>
                <a:cs typeface="Times New Roman"/>
              </a:rPr>
              <a:t>Arra</a:t>
            </a:r>
            <a:r>
              <a:rPr dirty="0" smtClean="0" sz="1600" spc="-5" b="1" u="heavy">
                <a:latin typeface="Times New Roman"/>
                <a:cs typeface="Times New Roman"/>
              </a:rPr>
              <a:t>y</a:t>
            </a:r>
            <a:r>
              <a:rPr dirty="0" smtClean="0" sz="1600" spc="-15" b="1" u="heavy">
                <a:latin typeface="Times New Roman"/>
                <a:cs typeface="Times New Roman"/>
              </a:rPr>
              <a:t>:</a:t>
            </a:r>
            <a:r>
              <a:rPr dirty="0" smtClean="0" sz="1600" spc="-10" b="1" u="heavy">
                <a:latin typeface="Times New Roman"/>
                <a:cs typeface="Times New Roman"/>
              </a:rPr>
              <a:t>-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97"/>
              </a:spcBef>
            </a:pPr>
            <a:endParaRPr sz="1200"/>
          </a:p>
          <a:p>
            <a:pPr algn="just" marL="12700" marR="1397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ar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(c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</a:t>
            </a:r>
            <a:r>
              <a:rPr dirty="0" smtClean="0" sz="1400" spc="5" b="1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),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just" marL="12700" marR="1587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In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al,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ly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array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lf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bolic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e, 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not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ts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ts. 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id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d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x</a:t>
            </a:r>
            <a:r>
              <a:rPr dirty="0" smtClean="0" sz="1400" spc="40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 ele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 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y  is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di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ens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 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 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array  is 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 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gram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exec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endParaRPr sz="1400">
              <a:latin typeface="Times New Roman"/>
              <a:cs typeface="Times New Roman"/>
            </a:endParaRPr>
          </a:p>
          <a:p>
            <a:pPr algn="just" marL="12700" marR="12700">
              <a:lnSpc>
                <a:spcPts val="1565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ger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led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nta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ts.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ny</a:t>
            </a:r>
            <a:endParaRPr sz="1400">
              <a:latin typeface="Times New Roman"/>
              <a:cs typeface="Times New Roman"/>
            </a:endParaRPr>
          </a:p>
          <a:p>
            <a:pPr algn="just" marL="12700" marR="14604">
              <a:lnSpc>
                <a:spcPct val="95700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referred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(i.e</a:t>
            </a:r>
            <a:r>
              <a:rPr dirty="0" smtClean="0" sz="1400" spc="-1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 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lar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uare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([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1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 the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ted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0,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so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array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10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5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]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5">
                <a:latin typeface="Times New Roman"/>
                <a:cs typeface="Times New Roman"/>
              </a:rPr>
              <a:t>9</a:t>
            </a:r>
            <a:r>
              <a:rPr dirty="0" smtClean="0" sz="1400" spc="0">
                <a:latin typeface="Times New Roman"/>
                <a:cs typeface="Times New Roman"/>
              </a:rPr>
              <a:t>]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beca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 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9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ith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array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referred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2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1]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spe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fr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b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ore for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cal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s</a:t>
            </a:r>
            <a:r>
              <a:rPr dirty="0" smtClean="0" sz="1400" spc="-15" b="1" i="1">
                <a:latin typeface="Times New Roman"/>
                <a:cs typeface="Times New Roman"/>
              </a:rPr>
              <a:t>u</a:t>
            </a:r>
            <a:r>
              <a:rPr dirty="0" smtClean="0" sz="1400" spc="0" b="1" i="1">
                <a:latin typeface="Times New Roman"/>
                <a:cs typeface="Times New Roman"/>
              </a:rPr>
              <a:t>b</a:t>
            </a:r>
            <a:r>
              <a:rPr dirty="0" smtClean="0" sz="1400" spc="-10" b="1" i="1">
                <a:latin typeface="Times New Roman"/>
                <a:cs typeface="Times New Roman"/>
              </a:rPr>
              <a:t>s</a:t>
            </a:r>
            <a:r>
              <a:rPr dirty="0" smtClean="0" sz="1400" spc="0" b="1" i="1">
                <a:latin typeface="Times New Roman"/>
                <a:cs typeface="Times New Roman"/>
              </a:rPr>
              <a:t>c</a:t>
            </a:r>
            <a:r>
              <a:rPr dirty="0" smtClean="0" sz="1400" spc="5" b="1" i="1">
                <a:latin typeface="Times New Roman"/>
                <a:cs typeface="Times New Roman"/>
              </a:rPr>
              <a:t>r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-10" b="1" i="1">
                <a:latin typeface="Times New Roman"/>
                <a:cs typeface="Times New Roman"/>
              </a:rPr>
              <a:t>p</a:t>
            </a:r>
            <a:r>
              <a:rPr dirty="0" smtClean="0" sz="1400" spc="5" b="1" i="1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5079618"/>
            <a:ext cx="6673850" cy="4188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206819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If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fi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2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&lt;&lt;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[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&lt;&lt; 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187388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If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s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fi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hree</a:t>
            </a:r>
            <a:r>
              <a:rPr dirty="0" smtClean="0" sz="1400" spc="0">
                <a:latin typeface="Times New Roman"/>
                <a:cs typeface="Times New Roman"/>
              </a:rPr>
              <a:t> ele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ar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70"/>
              </a:lnSpc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&lt;&lt;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[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&lt;&lt;,e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2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600" spc="-10" b="1">
                <a:latin typeface="Times New Roman"/>
                <a:cs typeface="Times New Roman"/>
              </a:rPr>
              <a:t>Array</a:t>
            </a:r>
            <a:r>
              <a:rPr dirty="0" smtClean="0" sz="1600" spc="5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declar</a:t>
            </a:r>
            <a:r>
              <a:rPr dirty="0" smtClean="0" sz="1600" spc="-5" b="1">
                <a:latin typeface="Times New Roman"/>
                <a:cs typeface="Times New Roman"/>
              </a:rPr>
              <a:t>a</a:t>
            </a:r>
            <a:r>
              <a:rPr dirty="0" smtClean="0" sz="1600" spc="-5" b="1">
                <a:latin typeface="Times New Roman"/>
                <a:cs typeface="Times New Roman"/>
              </a:rPr>
              <a:t>ti</a:t>
            </a:r>
            <a:r>
              <a:rPr dirty="0" smtClean="0" sz="1600" spc="0" b="1">
                <a:latin typeface="Times New Roman"/>
                <a:cs typeface="Times New Roman"/>
              </a:rPr>
              <a:t>o</a:t>
            </a:r>
            <a:r>
              <a:rPr dirty="0" smtClean="0" sz="1600" spc="-10" b="1">
                <a:latin typeface="Times New Roman"/>
                <a:cs typeface="Times New Roman"/>
              </a:rPr>
              <a:t>n</a:t>
            </a:r>
            <a:endParaRPr sz="1600">
              <a:latin typeface="Times New Roman"/>
              <a:cs typeface="Times New Roman"/>
            </a:endParaRPr>
          </a:p>
          <a:p>
            <a:pPr marL="12700" marR="19685">
              <a:lnSpc>
                <a:spcPts val="1610"/>
              </a:lnSpc>
              <a:spcBef>
                <a:spcPts val="2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ike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array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iz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r.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Brac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fy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a-se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ara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array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2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s[</a:t>
            </a:r>
            <a:r>
              <a:rPr dirty="0" smtClean="0" sz="1400" spc="5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]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{5, 1</a:t>
            </a:r>
            <a:r>
              <a:rPr dirty="0" smtClean="0" sz="1400" spc="5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15</a:t>
            </a:r>
            <a:r>
              <a:rPr dirty="0" smtClean="0" sz="1400" spc="-15">
                <a:latin typeface="Times New Roman"/>
                <a:cs typeface="Times New Roman"/>
              </a:rPr>
              <a:t>}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zes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5,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0,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15,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0">
                <a:latin typeface="Times New Roman"/>
                <a:cs typeface="Times New Roman"/>
              </a:rPr>
              <a:t> 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zer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ss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an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ts,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6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8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zed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s[</a:t>
            </a:r>
            <a:r>
              <a:rPr dirty="0" smtClean="0" sz="1400" spc="5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]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{5, 1</a:t>
            </a:r>
            <a:r>
              <a:rPr dirty="0" smtClean="0" sz="1400" spc="5">
                <a:latin typeface="Times New Roman"/>
                <a:cs typeface="Times New Roman"/>
              </a:rPr>
              <a:t>0</a:t>
            </a:r>
            <a:r>
              <a:rPr dirty="0" smtClean="0" sz="1400" spc="-15">
                <a:latin typeface="Times New Roman"/>
                <a:cs typeface="Times New Roman"/>
              </a:rPr>
              <a:t>}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s[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]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iz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33"/>
              </a:spcBef>
            </a:pPr>
            <a:endParaRPr sz="75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600" spc="-10" b="1">
                <a:latin typeface="Times New Roman"/>
                <a:cs typeface="Times New Roman"/>
              </a:rPr>
              <a:t>Sin</a:t>
            </a:r>
            <a:r>
              <a:rPr dirty="0" smtClean="0" sz="1600" spc="-5" b="1">
                <a:latin typeface="Times New Roman"/>
                <a:cs typeface="Times New Roman"/>
              </a:rPr>
              <a:t>g</a:t>
            </a:r>
            <a:r>
              <a:rPr dirty="0" smtClean="0" sz="1600" spc="-10" b="1">
                <a:latin typeface="Times New Roman"/>
                <a:cs typeface="Times New Roman"/>
              </a:rPr>
              <a:t>le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d</a:t>
            </a:r>
            <a:r>
              <a:rPr dirty="0" smtClean="0" sz="1600" spc="0" b="1">
                <a:latin typeface="Times New Roman"/>
                <a:cs typeface="Times New Roman"/>
              </a:rPr>
              <a:t>i</a:t>
            </a:r>
            <a:r>
              <a:rPr dirty="0" smtClean="0" sz="1600" spc="-25" b="1">
                <a:latin typeface="Times New Roman"/>
                <a:cs typeface="Times New Roman"/>
              </a:rPr>
              <a:t>m</a:t>
            </a:r>
            <a:r>
              <a:rPr dirty="0" smtClean="0" sz="1600" spc="-10" b="1">
                <a:latin typeface="Times New Roman"/>
                <a:cs typeface="Times New Roman"/>
              </a:rPr>
              <a:t>ensi</a:t>
            </a:r>
            <a:r>
              <a:rPr dirty="0" smtClean="0" sz="1600" spc="-5" b="1">
                <a:latin typeface="Times New Roman"/>
                <a:cs typeface="Times New Roman"/>
              </a:rPr>
              <a:t>o</a:t>
            </a:r>
            <a:r>
              <a:rPr dirty="0" smtClean="0" sz="1600" spc="0" b="1">
                <a:latin typeface="Times New Roman"/>
                <a:cs typeface="Times New Roman"/>
              </a:rPr>
              <a:t>n</a:t>
            </a:r>
            <a:r>
              <a:rPr dirty="0" smtClean="0" sz="1600" spc="-10" b="1">
                <a:latin typeface="Times New Roman"/>
                <a:cs typeface="Times New Roman"/>
              </a:rPr>
              <a:t>al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arr</a:t>
            </a:r>
            <a:r>
              <a:rPr dirty="0" smtClean="0" sz="1600" spc="-5" b="1">
                <a:latin typeface="Times New Roman"/>
                <a:cs typeface="Times New Roman"/>
              </a:rPr>
              <a:t>a</a:t>
            </a:r>
            <a:r>
              <a:rPr dirty="0" smtClean="0" sz="1600" spc="-10" b="1">
                <a:latin typeface="Times New Roman"/>
                <a:cs typeface="Times New Roman"/>
              </a:rPr>
              <a:t>y</a:t>
            </a:r>
            <a:endParaRPr sz="1600">
              <a:latin typeface="Times New Roman"/>
              <a:cs typeface="Times New Roman"/>
            </a:endParaRPr>
          </a:p>
          <a:p>
            <a:pPr marL="12700" marR="13970">
              <a:lnSpc>
                <a:spcPts val="1610"/>
              </a:lnSpc>
              <a:spcBef>
                <a:spcPts val="2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C++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s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30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spc="-10" b="1" i="1" u="heavy">
                <a:latin typeface="Times New Roman"/>
                <a:cs typeface="Times New Roman"/>
              </a:rPr>
              <a:t>D</a:t>
            </a:r>
            <a:r>
              <a:rPr dirty="0" smtClean="0" sz="1400" spc="0" b="1" i="1" u="heavy">
                <a:latin typeface="Times New Roman"/>
                <a:cs typeface="Times New Roman"/>
              </a:rPr>
              <a:t>a</a:t>
            </a:r>
            <a:r>
              <a:rPr dirty="0" smtClean="0" sz="1400" spc="-10" b="1" i="1" u="heavy">
                <a:latin typeface="Times New Roman"/>
                <a:cs typeface="Times New Roman"/>
              </a:rPr>
              <a:t>t</a:t>
            </a:r>
            <a:r>
              <a:rPr dirty="0" smtClean="0" sz="1400" spc="0" b="1" i="1" u="heavy">
                <a:latin typeface="Times New Roman"/>
                <a:cs typeface="Times New Roman"/>
              </a:rPr>
              <a:t>a</a:t>
            </a:r>
            <a:r>
              <a:rPr dirty="0" smtClean="0" sz="1400" spc="0" b="1" i="1" u="heavy">
                <a:latin typeface="Times New Roman"/>
                <a:cs typeface="Times New Roman"/>
              </a:rPr>
              <a:t> </a:t>
            </a:r>
            <a:r>
              <a:rPr dirty="0" smtClean="0" sz="1400" spc="0" b="1" i="1" u="heavy">
                <a:latin typeface="Times New Roman"/>
                <a:cs typeface="Times New Roman"/>
              </a:rPr>
              <a:t>t</a:t>
            </a:r>
            <a:r>
              <a:rPr dirty="0" smtClean="0" sz="1400" spc="-10" b="1" i="1" u="heavy">
                <a:latin typeface="Times New Roman"/>
                <a:cs typeface="Times New Roman"/>
              </a:rPr>
              <a:t>y</a:t>
            </a:r>
            <a:r>
              <a:rPr dirty="0" smtClean="0" sz="1400" spc="0" b="1" i="1" u="heavy">
                <a:latin typeface="Times New Roman"/>
                <a:cs typeface="Times New Roman"/>
              </a:rPr>
              <a:t>p</a:t>
            </a:r>
            <a:r>
              <a:rPr dirty="0" smtClean="0" sz="1400" spc="0" b="1" i="1" u="heavy"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latin typeface="Times New Roman"/>
                <a:cs typeface="Times New Roman"/>
              </a:rPr>
              <a:t>  </a:t>
            </a:r>
            <a:r>
              <a:rPr dirty="0" smtClean="0" sz="1400" spc="-10" b="1" i="1" u="heavy">
                <a:latin typeface="Times New Roman"/>
                <a:cs typeface="Times New Roman"/>
              </a:rPr>
              <a:t>a</a:t>
            </a:r>
            <a:r>
              <a:rPr dirty="0" smtClean="0" sz="1400" spc="-10" b="1" i="1" u="heavy">
                <a:latin typeface="Times New Roman"/>
                <a:cs typeface="Times New Roman"/>
              </a:rPr>
              <a:t>r</a:t>
            </a:r>
            <a:r>
              <a:rPr dirty="0" smtClean="0" sz="1400" spc="0" b="1" i="1" u="heavy">
                <a:latin typeface="Times New Roman"/>
                <a:cs typeface="Times New Roman"/>
              </a:rPr>
              <a:t>r</a:t>
            </a:r>
            <a:r>
              <a:rPr dirty="0" smtClean="0" sz="1400" spc="-10" b="1" i="1" u="heavy">
                <a:latin typeface="Times New Roman"/>
                <a:cs typeface="Times New Roman"/>
              </a:rPr>
              <a:t>a</a:t>
            </a:r>
            <a:r>
              <a:rPr dirty="0" smtClean="0" sz="1400" spc="0" b="1" i="1" u="heavy">
                <a:latin typeface="Times New Roman"/>
                <a:cs typeface="Times New Roman"/>
              </a:rPr>
              <a:t>y</a:t>
            </a:r>
            <a:r>
              <a:rPr dirty="0" smtClean="0" sz="1400" spc="0" b="1" i="1" u="heavy">
                <a:latin typeface="Times New Roman"/>
                <a:cs typeface="Times New Roman"/>
              </a:rPr>
              <a:t> </a:t>
            </a:r>
            <a:r>
              <a:rPr dirty="0" smtClean="0" sz="1400" spc="0" b="1" i="1" u="heavy">
                <a:latin typeface="Times New Roman"/>
                <a:cs typeface="Times New Roman"/>
              </a:rPr>
              <a:t>n</a:t>
            </a:r>
            <a:r>
              <a:rPr dirty="0" smtClean="0" sz="1400" spc="-25" b="1" i="1" u="heavy">
                <a:latin typeface="Times New Roman"/>
                <a:cs typeface="Times New Roman"/>
              </a:rPr>
              <a:t>a</a:t>
            </a:r>
            <a:r>
              <a:rPr dirty="0" smtClean="0" sz="1400" spc="5" b="1" i="1" u="heavy">
                <a:latin typeface="Times New Roman"/>
                <a:cs typeface="Times New Roman"/>
              </a:rPr>
              <a:t>m</a:t>
            </a:r>
            <a:r>
              <a:rPr dirty="0" smtClean="0" sz="1400" spc="0" b="1" i="1" u="heavy"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latin typeface="Times New Roman"/>
                <a:cs typeface="Times New Roman"/>
              </a:rPr>
              <a:t> </a:t>
            </a:r>
            <a:r>
              <a:rPr dirty="0" smtClean="0" sz="1400" spc="-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 u="heavy">
                <a:latin typeface="Times New Roman"/>
                <a:cs typeface="Times New Roman"/>
              </a:rPr>
              <a:t>[n</a:t>
            </a:r>
            <a:r>
              <a:rPr dirty="0" smtClean="0" sz="1400" spc="-15" b="1" i="1" u="heavy">
                <a:latin typeface="Times New Roman"/>
                <a:cs typeface="Times New Roman"/>
              </a:rPr>
              <a:t>u</a:t>
            </a:r>
            <a:r>
              <a:rPr dirty="0" smtClean="0" sz="1400" spc="20" b="1" i="1" u="heavy">
                <a:latin typeface="Times New Roman"/>
                <a:cs typeface="Times New Roman"/>
              </a:rPr>
              <a:t>m</a:t>
            </a:r>
            <a:r>
              <a:rPr dirty="0" smtClean="0" sz="1400" spc="-10" b="1" i="1" u="heavy">
                <a:latin typeface="Times New Roman"/>
                <a:cs typeface="Times New Roman"/>
              </a:rPr>
              <a:t>b</a:t>
            </a:r>
            <a:r>
              <a:rPr dirty="0" smtClean="0" sz="1400" spc="-15" b="1" i="1" u="heavy">
                <a:latin typeface="Times New Roman"/>
                <a:cs typeface="Times New Roman"/>
              </a:rPr>
              <a:t>e</a:t>
            </a:r>
            <a:r>
              <a:rPr dirty="0" smtClean="0" sz="1400" spc="0" b="1" i="1" u="heavy">
                <a:latin typeface="Times New Roman"/>
                <a:cs typeface="Times New Roman"/>
              </a:rPr>
              <a:t>r</a:t>
            </a:r>
            <a:r>
              <a:rPr dirty="0" smtClean="0" sz="1400" spc="0" b="1" i="1" u="heavy">
                <a:latin typeface="Times New Roman"/>
                <a:cs typeface="Times New Roman"/>
              </a:rPr>
              <a:t> </a:t>
            </a:r>
            <a:r>
              <a:rPr dirty="0" smtClean="0" sz="1400" spc="-10" b="1" i="1" u="heavy">
                <a:latin typeface="Times New Roman"/>
                <a:cs typeface="Times New Roman"/>
              </a:rPr>
              <a:t>o</a:t>
            </a:r>
            <a:r>
              <a:rPr dirty="0" smtClean="0" sz="1400" spc="0" b="1" i="1" u="heavy">
                <a:latin typeface="Times New Roman"/>
                <a:cs typeface="Times New Roman"/>
              </a:rPr>
              <a:t>f</a:t>
            </a:r>
            <a:r>
              <a:rPr dirty="0" smtClean="0" sz="1400" spc="0" b="1" i="1" u="heavy">
                <a:latin typeface="Times New Roman"/>
                <a:cs typeface="Times New Roman"/>
              </a:rPr>
              <a:t> </a:t>
            </a:r>
            <a:r>
              <a:rPr dirty="0" smtClean="0" sz="1400" spc="0" b="1" i="1" u="heavy">
                <a:latin typeface="Times New Roman"/>
                <a:cs typeface="Times New Roman"/>
              </a:rPr>
              <a:t>el</a:t>
            </a:r>
            <a:r>
              <a:rPr dirty="0" smtClean="0" sz="1400" spc="-20" b="1" i="1" u="heavy">
                <a:latin typeface="Times New Roman"/>
                <a:cs typeface="Times New Roman"/>
              </a:rPr>
              <a:t>e</a:t>
            </a:r>
            <a:r>
              <a:rPr dirty="0" smtClean="0" sz="1400" spc="20" b="1" i="1" u="heavy">
                <a:latin typeface="Times New Roman"/>
                <a:cs typeface="Times New Roman"/>
              </a:rPr>
              <a:t>m</a:t>
            </a:r>
            <a:r>
              <a:rPr dirty="0" smtClean="0" sz="1400" spc="-25" b="1" i="1" u="heavy">
                <a:latin typeface="Times New Roman"/>
                <a:cs typeface="Times New Roman"/>
              </a:rPr>
              <a:t>e</a:t>
            </a:r>
            <a:r>
              <a:rPr dirty="0" smtClean="0" sz="1400" spc="0" b="1" i="1" u="heavy">
                <a:latin typeface="Times New Roman"/>
                <a:cs typeface="Times New Roman"/>
              </a:rPr>
              <a:t>nt</a:t>
            </a:r>
            <a:r>
              <a:rPr dirty="0" smtClean="0" sz="1400" spc="0" b="1" i="1" u="heavy">
                <a:latin typeface="Times New Roman"/>
                <a:cs typeface="Times New Roman"/>
              </a:rPr>
              <a:t>];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7200" y="4052315"/>
            <a:ext cx="6643116" cy="10271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20">
                <a:latin typeface="Freestyle Script"/>
                <a:cs typeface="Freestyle Script"/>
              </a:rPr>
              <a:t>u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ty-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1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18591"/>
            <a:ext cx="1198245" cy="51180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endParaRPr sz="1600">
              <a:latin typeface="Freestyle Script"/>
              <a:cs typeface="Freestyle Script"/>
            </a:endParaRPr>
          </a:p>
          <a:p>
            <a:pPr marL="12700">
              <a:lnSpc>
                <a:spcPts val="1885"/>
              </a:lnSpc>
            </a:pPr>
            <a:r>
              <a:rPr dirty="0" smtClean="0" sz="1600" spc="5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hapter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F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ve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: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r</a:t>
            </a:r>
            <a:r>
              <a:rPr dirty="0" smtClean="0" sz="1600" spc="0">
                <a:latin typeface="Freestyle Script"/>
                <a:cs typeface="Freestyle Script"/>
              </a:rPr>
              <a:t>r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10">
                <a:latin typeface="Freestyle Script"/>
                <a:cs typeface="Freestyle Script"/>
              </a:rPr>
              <a:t>y</a:t>
            </a:r>
            <a:endParaRPr sz="1600">
              <a:latin typeface="Freestyle Script"/>
              <a:cs typeface="Freestyle Scrip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11295" y="657859"/>
            <a:ext cx="1878964" cy="2724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5">
                <a:latin typeface="Freestyle Script"/>
                <a:cs typeface="Freestyle Script"/>
              </a:rPr>
              <a:t>Ass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5">
                <a:latin typeface="Freestyle Script"/>
                <a:cs typeface="Freestyle Script"/>
              </a:rPr>
              <a:t>s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nt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0">
                <a:latin typeface="Freestyle Script"/>
                <a:cs typeface="Freestyle Script"/>
              </a:rPr>
              <a:t>l</a:t>
            </a:r>
            <a:r>
              <a:rPr dirty="0" smtClean="0" sz="1600" spc="-5">
                <a:latin typeface="Freestyle Script"/>
                <a:cs typeface="Freestyle Script"/>
              </a:rPr>
              <a:t>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e: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20">
                <a:latin typeface="Freestyle Script"/>
                <a:cs typeface="Freestyle Script"/>
              </a:rPr>
              <a:t>J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N.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-15">
                <a:latin typeface="Freestyle Script"/>
                <a:cs typeface="Freestyle Script"/>
              </a:rPr>
              <a:t>h</a:t>
            </a:r>
            <a:r>
              <a:rPr dirty="0" smtClean="0" sz="1600" spc="-5">
                <a:latin typeface="Freestyle Script"/>
                <a:cs typeface="Freestyle Script"/>
              </a:rPr>
              <a:t>ihab</a:t>
            </a:r>
            <a:endParaRPr sz="1600">
              <a:latin typeface="Freestyle Script"/>
              <a:cs typeface="Freestyle Scrip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99364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6088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38912" y="9803586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38912" y="983635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4500" y="985011"/>
            <a:ext cx="6670040" cy="78955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 u="heavy">
                <a:latin typeface="Times New Roman"/>
                <a:cs typeface="Times New Roman"/>
              </a:rPr>
              <a:t>Stri</a:t>
            </a:r>
            <a:r>
              <a:rPr dirty="0" smtClean="0" sz="1400" spc="-15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g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(1D</a:t>
            </a:r>
            <a:r>
              <a:rPr dirty="0" smtClean="0" sz="1400" spc="-2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y</a:t>
            </a:r>
            <a:r>
              <a:rPr dirty="0" smtClean="0" sz="1400" spc="-1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f</a:t>
            </a:r>
            <a:r>
              <a:rPr dirty="0" smtClean="0" sz="1400" spc="-1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cha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ct</a:t>
            </a:r>
            <a:r>
              <a:rPr dirty="0" smtClean="0" sz="1400" spc="-10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5" b="1" u="heavy">
                <a:latin typeface="Times New Roman"/>
                <a:cs typeface="Times New Roman"/>
              </a:rPr>
              <a:t>s</a:t>
            </a:r>
            <a:r>
              <a:rPr dirty="0" smtClean="0" sz="1400" spc="-15" b="1" u="heavy">
                <a:latin typeface="Times New Roman"/>
                <a:cs typeface="Times New Roman"/>
              </a:rPr>
              <a:t>)</a:t>
            </a:r>
            <a:r>
              <a:rPr dirty="0" smtClean="0" sz="1400" spc="20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35"/>
              </a:spcBef>
            </a:pPr>
            <a:endParaRPr sz="950"/>
          </a:p>
          <a:p>
            <a:pPr marL="12700" marR="213360">
              <a:lnSpc>
                <a:spcPct val="110000"/>
              </a:lnSpc>
            </a:pPr>
            <a:r>
              <a:rPr dirty="0" smtClean="0" sz="1400">
                <a:latin typeface="Times New Roman"/>
                <a:cs typeface="Times New Roman"/>
              </a:rPr>
              <a:t>Str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hara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ter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rray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inat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ll.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'</a:t>
            </a:r>
            <a:r>
              <a:rPr dirty="0" smtClean="0" sz="1400" spc="5">
                <a:latin typeface="Times New Roman"/>
                <a:cs typeface="Times New Roman"/>
              </a:rPr>
              <a:t>\</a:t>
            </a:r>
            <a:r>
              <a:rPr dirty="0" smtClean="0" sz="1400" spc="0">
                <a:latin typeface="Times New Roman"/>
                <a:cs typeface="Times New Roman"/>
              </a:rPr>
              <a:t>0'.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co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ler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ds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91"/>
              </a:spcBef>
            </a:pPr>
            <a:endParaRPr sz="1200"/>
          </a:p>
          <a:p>
            <a:pPr marL="12700" marR="252095">
              <a:lnSpc>
                <a:spcPts val="162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</a:t>
            </a:r>
            <a:r>
              <a:rPr dirty="0" smtClean="0" sz="1400" spc="5" b="1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15" b="1">
                <a:latin typeface="Times New Roman"/>
                <a:cs typeface="Times New Roman"/>
              </a:rPr>
              <a:t>w</a:t>
            </a:r>
            <a:r>
              <a:rPr dirty="0" smtClean="0" sz="1400" spc="0" b="1">
                <a:latin typeface="Times New Roman"/>
                <a:cs typeface="Times New Roman"/>
              </a:rPr>
              <a:t>.p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re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st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ing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and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hen co</a:t>
            </a:r>
            <a:r>
              <a:rPr dirty="0" smtClean="0" sz="1400" spc="-15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putes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u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ber of c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p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et</a:t>
            </a:r>
            <a:r>
              <a:rPr dirty="0" smtClean="0" sz="1400" spc="-10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ers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 the st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g?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 b="1">
                <a:latin typeface="Times New Roman"/>
                <a:cs typeface="Times New Roman"/>
              </a:rPr>
              <a:t>Sol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5" b="1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 marR="5099050">
              <a:lnSpc>
                <a:spcPts val="1610"/>
              </a:lnSpc>
              <a:spcBef>
                <a:spcPts val="15"/>
              </a:spcBef>
            </a:pPr>
            <a:r>
              <a:rPr dirty="0" smtClean="0" sz="1400">
                <a:latin typeface="Times New Roman"/>
                <a:cs typeface="Times New Roman"/>
              </a:rPr>
              <a:t>#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trea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.h&gt;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ain()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 marR="578294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4699000">
              <a:lnSpc>
                <a:spcPts val="1610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&lt;"E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ter 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our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:</a:t>
            </a:r>
            <a:r>
              <a:rPr dirty="0" smtClean="0" sz="1400" spc="15">
                <a:latin typeface="Times New Roman"/>
                <a:cs typeface="Times New Roman"/>
              </a:rPr>
              <a:t>"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ci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&gt;&gt;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468122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[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i+</a:t>
            </a:r>
            <a:r>
              <a:rPr dirty="0" smtClean="0" sz="1400" spc="-10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 if(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[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&gt;='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'&amp;&amp;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[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&lt;='z')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t+</a:t>
            </a:r>
            <a:r>
              <a:rPr dirty="0" smtClean="0" sz="1400" spc="-15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"</a:t>
            </a:r>
            <a:r>
              <a:rPr dirty="0" smtClean="0" sz="1400" spc="0">
                <a:latin typeface="Times New Roman"/>
                <a:cs typeface="Times New Roman"/>
              </a:rPr>
              <a:t>no.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lette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s"</a:t>
            </a:r>
            <a:r>
              <a:rPr dirty="0" smtClean="0" sz="1400" spc="-10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0;}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30"/>
              </a:lnSpc>
            </a:pP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rr</a:t>
            </a:r>
            <a:r>
              <a:rPr dirty="0" smtClean="0" sz="1400" spc="5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y</a:t>
            </a:r>
            <a:r>
              <a:rPr dirty="0" smtClean="0" sz="1400" spc="-1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f</a:t>
            </a:r>
            <a:r>
              <a:rPr dirty="0" smtClean="0" sz="1400" spc="-1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-10" b="1" u="heavy">
                <a:latin typeface="Times New Roman"/>
                <a:cs typeface="Times New Roman"/>
              </a:rPr>
              <a:t>g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5" b="1" u="heavy">
                <a:latin typeface="Times New Roman"/>
                <a:cs typeface="Times New Roman"/>
              </a:rPr>
              <a:t>(</a:t>
            </a:r>
            <a:r>
              <a:rPr dirty="0" smtClean="0" sz="1400" spc="0" b="1" u="heavy">
                <a:latin typeface="Times New Roman"/>
                <a:cs typeface="Times New Roman"/>
              </a:rPr>
              <a:t>2</a:t>
            </a:r>
            <a:r>
              <a:rPr dirty="0" smtClean="0" sz="1400" spc="0" b="1" u="heavy">
                <a:latin typeface="Times New Roman"/>
                <a:cs typeface="Times New Roman"/>
              </a:rPr>
              <a:t>D</a:t>
            </a:r>
            <a:r>
              <a:rPr dirty="0" smtClean="0" sz="1400" spc="-1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ar</a:t>
            </a:r>
            <a:r>
              <a:rPr dirty="0" smtClean="0" sz="1400" spc="-10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y</a:t>
            </a:r>
            <a:r>
              <a:rPr dirty="0" smtClean="0" sz="1400" spc="-1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f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c</a:t>
            </a:r>
            <a:r>
              <a:rPr dirty="0" smtClean="0" sz="1400" spc="-15" b="1" u="heavy">
                <a:latin typeface="Times New Roman"/>
                <a:cs typeface="Times New Roman"/>
              </a:rPr>
              <a:t>h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cte</a:t>
            </a:r>
            <a:r>
              <a:rPr dirty="0" smtClean="0" sz="1400" spc="-10" b="1" u="heavy">
                <a:latin typeface="Times New Roman"/>
                <a:cs typeface="Times New Roman"/>
              </a:rPr>
              <a:t>r</a:t>
            </a:r>
            <a:r>
              <a:rPr dirty="0" smtClean="0" sz="1400" spc="-1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)</a:t>
            </a:r>
            <a:r>
              <a:rPr dirty="0" smtClean="0" sz="1400" spc="25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15"/>
              </a:spcBef>
            </a:pPr>
            <a:endParaRPr sz="950"/>
          </a:p>
          <a:p>
            <a:pPr algn="just" marL="12700" marR="12700">
              <a:lnSpc>
                <a:spcPct val="1104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cre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ay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3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-D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ines</a:t>
            </a:r>
            <a:r>
              <a:rPr dirty="0" smtClean="0" sz="1400" spc="0">
                <a:latin typeface="Times New Roman"/>
                <a:cs typeface="Times New Roman"/>
              </a:rPr>
              <a:t> the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ns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ifi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 st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6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Char a</a:t>
            </a:r>
            <a:r>
              <a:rPr dirty="0" smtClean="0" sz="1400" spc="-15">
                <a:latin typeface="Times New Roman"/>
                <a:cs typeface="Times New Roman"/>
              </a:rPr>
              <a:t>[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5">
                <a:latin typeface="Times New Roman"/>
                <a:cs typeface="Times New Roman"/>
              </a:rPr>
              <a:t>8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75"/>
              </a:spcBef>
            </a:pPr>
            <a:endParaRPr sz="1200"/>
          </a:p>
          <a:p>
            <a:pPr marL="12700" marR="1397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Char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5">
                <a:latin typeface="Times New Roman"/>
                <a:cs typeface="Times New Roman"/>
              </a:rPr>
              <a:t>7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={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"</a:t>
            </a:r>
            <a:r>
              <a:rPr dirty="0" smtClean="0" sz="1400" spc="0">
                <a:latin typeface="Times New Roman"/>
                <a:cs typeface="Times New Roman"/>
              </a:rPr>
              <a:t>Su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",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"Mo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",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"Tu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sda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",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"</a:t>
            </a:r>
            <a:r>
              <a:rPr dirty="0" smtClean="0" sz="1400" spc="-1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sda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",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"T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da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",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"Frida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",</a:t>
            </a:r>
            <a:r>
              <a:rPr dirty="0" smtClean="0" sz="1400" spc="0">
                <a:latin typeface="Times New Roman"/>
                <a:cs typeface="Times New Roman"/>
              </a:rPr>
              <a:t> "Satu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");</a:t>
            </a:r>
            <a:endParaRPr sz="1400">
              <a:latin typeface="Times New Roman"/>
              <a:cs typeface="Times New Roman"/>
            </a:endParaRPr>
          </a:p>
          <a:p>
            <a:pPr marL="611505">
              <a:lnSpc>
                <a:spcPts val="1580"/>
              </a:lnSpc>
              <a:tabLst>
                <a:tab pos="1235075" algn="l"/>
                <a:tab pos="1853564" algn="l"/>
                <a:tab pos="2472690" algn="l"/>
                <a:tab pos="3091180" algn="l"/>
                <a:tab pos="3708400" algn="l"/>
                <a:tab pos="4327525" algn="l"/>
                <a:tab pos="4946650" algn="l"/>
                <a:tab pos="5565775" algn="l"/>
                <a:tab pos="618426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0	</a:t>
            </a:r>
            <a:r>
              <a:rPr dirty="0" smtClean="0" sz="1400">
                <a:latin typeface="Times New Roman"/>
                <a:cs typeface="Times New Roman"/>
              </a:rPr>
              <a:t>1	</a:t>
            </a:r>
            <a:r>
              <a:rPr dirty="0" smtClean="0" sz="1400">
                <a:latin typeface="Times New Roman"/>
                <a:cs typeface="Times New Roman"/>
              </a:rPr>
              <a:t>2	</a:t>
            </a:r>
            <a:r>
              <a:rPr dirty="0" smtClean="0" sz="1400">
                <a:latin typeface="Times New Roman"/>
                <a:cs typeface="Times New Roman"/>
              </a:rPr>
              <a:t>3	</a:t>
            </a:r>
            <a:r>
              <a:rPr dirty="0" smtClean="0" sz="1400">
                <a:latin typeface="Times New Roman"/>
                <a:cs typeface="Times New Roman"/>
              </a:rPr>
              <a:t>4	</a:t>
            </a:r>
            <a:r>
              <a:rPr dirty="0" smtClean="0" sz="1400">
                <a:latin typeface="Times New Roman"/>
                <a:cs typeface="Times New Roman"/>
              </a:rPr>
              <a:t>5	</a:t>
            </a:r>
            <a:r>
              <a:rPr dirty="0" smtClean="0" sz="1400">
                <a:latin typeface="Times New Roman"/>
                <a:cs typeface="Times New Roman"/>
              </a:rPr>
              <a:t>6	</a:t>
            </a:r>
            <a:r>
              <a:rPr dirty="0" smtClean="0" sz="1400">
                <a:latin typeface="Times New Roman"/>
                <a:cs typeface="Times New Roman"/>
              </a:rPr>
              <a:t>7	</a:t>
            </a:r>
            <a:r>
              <a:rPr dirty="0" smtClean="0" sz="1400">
                <a:latin typeface="Times New Roman"/>
                <a:cs typeface="Times New Roman"/>
              </a:rPr>
              <a:t>8	</a:t>
            </a:r>
            <a:r>
              <a:rPr dirty="0" smtClean="0" sz="1400">
                <a:latin typeface="Times New Roman"/>
                <a:cs typeface="Times New Roman"/>
              </a:rPr>
              <a:t>9</a:t>
            </a:r>
            <a:endParaRPr sz="1400">
              <a:latin typeface="Times New Roman"/>
              <a:cs typeface="Times New Roman"/>
            </a:endParaRPr>
          </a:p>
          <a:p>
            <a:pPr algn="ctr" marR="5878195">
              <a:lnSpc>
                <a:spcPts val="1655"/>
              </a:lnSpc>
            </a:pPr>
            <a:r>
              <a:rPr dirty="0" smtClean="0" sz="140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  <a:p>
            <a:pPr algn="ctr" marR="5878195">
              <a:lnSpc>
                <a:spcPts val="1655"/>
              </a:lnSpc>
            </a:pPr>
            <a:r>
              <a:rPr dirty="0" smtClean="0" sz="1400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  <a:p>
            <a:pPr algn="ctr" marR="5878195">
              <a:lnSpc>
                <a:spcPts val="1670"/>
              </a:lnSpc>
            </a:pPr>
            <a:r>
              <a:rPr dirty="0" smtClean="0" sz="140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  <a:p>
            <a:pPr algn="ctr" marR="5878195">
              <a:lnSpc>
                <a:spcPts val="1655"/>
              </a:lnSpc>
            </a:pPr>
            <a:r>
              <a:rPr dirty="0" smtClean="0" sz="1400"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  <a:p>
            <a:pPr algn="ctr" marR="5878195">
              <a:lnSpc>
                <a:spcPts val="1660"/>
              </a:lnSpc>
            </a:pPr>
            <a:r>
              <a:rPr dirty="0" smtClean="0" sz="1400">
                <a:latin typeface="Times New Roman"/>
                <a:cs typeface="Times New Roman"/>
              </a:rPr>
              <a:t>4</a:t>
            </a:r>
            <a:endParaRPr sz="1400">
              <a:latin typeface="Times New Roman"/>
              <a:cs typeface="Times New Roman"/>
            </a:endParaRPr>
          </a:p>
          <a:p>
            <a:pPr algn="ctr" marR="5878195">
              <a:lnSpc>
                <a:spcPts val="1670"/>
              </a:lnSpc>
            </a:pPr>
            <a:r>
              <a:rPr dirty="0" smtClean="0" sz="1400">
                <a:latin typeface="Times New Roman"/>
                <a:cs typeface="Times New Roman"/>
              </a:rPr>
              <a:t>5</a:t>
            </a:r>
            <a:endParaRPr sz="1400">
              <a:latin typeface="Times New Roman"/>
              <a:cs typeface="Times New Roman"/>
            </a:endParaRPr>
          </a:p>
          <a:p>
            <a:pPr algn="ctr" marR="5878195">
              <a:lnSpc>
                <a:spcPts val="1655"/>
              </a:lnSpc>
            </a:pPr>
            <a:r>
              <a:rPr dirty="0" smtClean="0" sz="1400">
                <a:latin typeface="Times New Roman"/>
                <a:cs typeface="Times New Roman"/>
              </a:rPr>
              <a:t>6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20">
                <a:latin typeface="Freestyle Script"/>
                <a:cs typeface="Freestyle Script"/>
              </a:rPr>
              <a:t>u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ty-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680586" y="10058094"/>
            <a:ext cx="205740" cy="1993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 b="1">
                <a:latin typeface="Cambria"/>
                <a:cs typeface="Cambria"/>
              </a:rPr>
              <a:t>10</a:t>
            </a:r>
            <a:endParaRPr sz="1200">
              <a:latin typeface="Cambria"/>
              <a:cs typeface="Cambria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984173" y="7399273"/>
          <a:ext cx="6196406" cy="14829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4789"/>
                <a:gridCol w="617220"/>
                <a:gridCol w="619125"/>
                <a:gridCol w="618743"/>
                <a:gridCol w="617220"/>
                <a:gridCol w="618997"/>
                <a:gridCol w="618744"/>
                <a:gridCol w="619125"/>
                <a:gridCol w="618743"/>
                <a:gridCol w="612648"/>
              </a:tblGrid>
              <a:tr h="210312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U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D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A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Y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0311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M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O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D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A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Y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1836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U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D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A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Y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W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D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D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A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Y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0693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H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U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R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D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A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Y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1836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R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I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D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A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Y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0311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A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U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R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D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A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Y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18591"/>
            <a:ext cx="6671945" cy="28327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endParaRPr sz="1600">
              <a:latin typeface="Freestyle Script"/>
              <a:cs typeface="Freestyle Script"/>
            </a:endParaRPr>
          </a:p>
          <a:p>
            <a:pPr marL="12700">
              <a:lnSpc>
                <a:spcPts val="1885"/>
              </a:lnSpc>
              <a:tabLst>
                <a:tab pos="3578860" algn="l"/>
              </a:tabLst>
            </a:pPr>
            <a:r>
              <a:rPr dirty="0" smtClean="0" sz="1600" spc="5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hapter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F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ve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: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r</a:t>
            </a:r>
            <a:r>
              <a:rPr dirty="0" smtClean="0" sz="1600" spc="0">
                <a:latin typeface="Freestyle Script"/>
                <a:cs typeface="Freestyle Script"/>
              </a:rPr>
              <a:t>r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10">
                <a:latin typeface="Freestyle Script"/>
                <a:cs typeface="Freestyle Script"/>
              </a:rPr>
              <a:t>y</a:t>
            </a:r>
            <a:r>
              <a:rPr dirty="0" smtClean="0" sz="1600" spc="-10">
                <a:latin typeface="Freestyle Script"/>
                <a:cs typeface="Freestyle Script"/>
              </a:rPr>
              <a:t>	</a:t>
            </a:r>
            <a:r>
              <a:rPr dirty="0" smtClean="0" sz="1600" spc="-5">
                <a:latin typeface="Freestyle Script"/>
                <a:cs typeface="Freestyle Script"/>
              </a:rPr>
              <a:t>Ass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5">
                <a:latin typeface="Freestyle Script"/>
                <a:cs typeface="Freestyle Script"/>
              </a:rPr>
              <a:t>s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nt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0">
                <a:latin typeface="Freestyle Script"/>
                <a:cs typeface="Freestyle Script"/>
              </a:rPr>
              <a:t>l</a:t>
            </a:r>
            <a:r>
              <a:rPr dirty="0" smtClean="0" sz="1600" spc="-5">
                <a:latin typeface="Freestyle Script"/>
                <a:cs typeface="Freestyle Script"/>
              </a:rPr>
              <a:t>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e: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20">
                <a:latin typeface="Freestyle Script"/>
                <a:cs typeface="Freestyle Script"/>
              </a:rPr>
              <a:t>J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N.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-15">
                <a:latin typeface="Freestyle Script"/>
                <a:cs typeface="Freestyle Script"/>
              </a:rPr>
              <a:t>h</a:t>
            </a:r>
            <a:r>
              <a:rPr dirty="0" smtClean="0" sz="1600" spc="-5">
                <a:latin typeface="Freestyle Script"/>
                <a:cs typeface="Freestyle Script"/>
              </a:rPr>
              <a:t>ihab</a:t>
            </a:r>
            <a:endParaRPr sz="1600">
              <a:latin typeface="Freestyle Script"/>
              <a:cs typeface="Freestyle Script"/>
            </a:endParaRPr>
          </a:p>
          <a:p>
            <a:pPr>
              <a:lnSpc>
                <a:spcPts val="750"/>
              </a:lnSpc>
              <a:spcBef>
                <a:spcPts val="18"/>
              </a:spcBef>
            </a:pPr>
            <a:endParaRPr sz="750"/>
          </a:p>
          <a:p>
            <a:pPr marL="12700" marR="1836420">
              <a:lnSpc>
                <a:spcPts val="161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</a:t>
            </a:r>
            <a:r>
              <a:rPr dirty="0" smtClean="0" sz="1400" spc="5" b="1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use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ar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st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to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w.p.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20" b="1">
                <a:latin typeface="Times New Roman"/>
                <a:cs typeface="Times New Roman"/>
              </a:rPr>
              <a:t>h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t prin</a:t>
            </a:r>
            <a:r>
              <a:rPr dirty="0" smtClean="0" sz="1400" spc="-10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week</a:t>
            </a:r>
            <a:r>
              <a:rPr dirty="0" smtClean="0" sz="1400" spc="-2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da</a:t>
            </a:r>
            <a:r>
              <a:rPr dirty="0" smtClean="0" sz="1400" spc="5" b="1">
                <a:latin typeface="Times New Roman"/>
                <a:cs typeface="Times New Roman"/>
              </a:rPr>
              <a:t>y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?</a:t>
            </a:r>
            <a:r>
              <a:rPr dirty="0" smtClean="0" sz="1400" spc="0" b="1">
                <a:latin typeface="Times New Roman"/>
                <a:cs typeface="Times New Roman"/>
              </a:rPr>
              <a:t> Sol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5" b="1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40"/>
              </a:lnSpc>
            </a:pPr>
            <a:r>
              <a:rPr dirty="0" smtClean="0" sz="1400">
                <a:latin typeface="Times New Roman"/>
                <a:cs typeface="Times New Roman"/>
              </a:rPr>
              <a:t>#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trea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.h&gt;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ain()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ar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5">
                <a:latin typeface="Times New Roman"/>
                <a:cs typeface="Times New Roman"/>
              </a:rPr>
              <a:t>7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{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"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5">
                <a:latin typeface="Times New Roman"/>
                <a:cs typeface="Times New Roman"/>
              </a:rPr>
              <a:t>"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"Mo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",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"Tuesda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",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"</a:t>
            </a:r>
            <a:r>
              <a:rPr dirty="0" smtClean="0" sz="1400" spc="-1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sda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",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"T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da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",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"Frida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",</a:t>
            </a:r>
            <a:r>
              <a:rPr dirty="0" smtClean="0" sz="1400" spc="0">
                <a:latin typeface="Times New Roman"/>
                <a:cs typeface="Times New Roman"/>
              </a:rPr>
              <a:t> "Satu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");</a:t>
            </a:r>
            <a:endParaRPr sz="1400">
              <a:latin typeface="Times New Roman"/>
              <a:cs typeface="Times New Roman"/>
            </a:endParaRPr>
          </a:p>
          <a:p>
            <a:pPr marL="12700" marR="518223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7</a:t>
            </a:r>
            <a:r>
              <a:rPr dirty="0" smtClean="0" sz="1400" spc="-1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i+</a:t>
            </a:r>
            <a:r>
              <a:rPr dirty="0" smtClean="0" sz="1400" spc="-15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 da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[i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&lt;,endl;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0;}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20">
                <a:latin typeface="Freestyle Script"/>
                <a:cs typeface="Freestyle Script"/>
              </a:rPr>
              <a:t>u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ty-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80586" y="10058094"/>
            <a:ext cx="205740" cy="1993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 b="1">
                <a:latin typeface="Cambria"/>
                <a:cs typeface="Cambria"/>
              </a:rPr>
              <a:t>11</a:t>
            </a:r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18591"/>
            <a:ext cx="6671309" cy="36518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6007735">
              <a:lnSpc>
                <a:spcPct val="100000"/>
              </a:lnSpc>
            </a:pPr>
            <a:r>
              <a:rPr dirty="0" smtClean="0" sz="1600" spc="-10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endParaRPr sz="1600">
              <a:latin typeface="Freestyle Script"/>
              <a:cs typeface="Freestyle Script"/>
            </a:endParaRPr>
          </a:p>
          <a:p>
            <a:pPr algn="just" marL="12700" marR="1237615">
              <a:lnSpc>
                <a:spcPts val="1885"/>
              </a:lnSpc>
            </a:pPr>
            <a:r>
              <a:rPr dirty="0" smtClean="0" sz="1600" spc="5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hapter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F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ve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: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r</a:t>
            </a:r>
            <a:r>
              <a:rPr dirty="0" smtClean="0" sz="1600" spc="0">
                <a:latin typeface="Freestyle Script"/>
                <a:cs typeface="Freestyle Script"/>
              </a:rPr>
              <a:t>r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10">
                <a:latin typeface="Freestyle Script"/>
                <a:cs typeface="Freestyle Script"/>
              </a:rPr>
              <a:t>y</a:t>
            </a:r>
            <a:r>
              <a:rPr dirty="0" smtClean="0" sz="1600" spc="-10">
                <a:latin typeface="Freestyle Script"/>
                <a:cs typeface="Freestyle Script"/>
              </a:rPr>
              <a:t>                                              </a:t>
            </a:r>
            <a:r>
              <a:rPr dirty="0" smtClean="0" sz="1600" spc="5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Ass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5">
                <a:latin typeface="Freestyle Script"/>
                <a:cs typeface="Freestyle Script"/>
              </a:rPr>
              <a:t>s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nt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0">
                <a:latin typeface="Freestyle Script"/>
                <a:cs typeface="Freestyle Script"/>
              </a:rPr>
              <a:t>l</a:t>
            </a:r>
            <a:r>
              <a:rPr dirty="0" smtClean="0" sz="1600" spc="-5">
                <a:latin typeface="Freestyle Script"/>
                <a:cs typeface="Freestyle Script"/>
              </a:rPr>
              <a:t>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e: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20">
                <a:latin typeface="Freestyle Script"/>
                <a:cs typeface="Freestyle Script"/>
              </a:rPr>
              <a:t>J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N.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-15">
                <a:latin typeface="Freestyle Script"/>
                <a:cs typeface="Freestyle Script"/>
              </a:rPr>
              <a:t>h</a:t>
            </a:r>
            <a:r>
              <a:rPr dirty="0" smtClean="0" sz="1600" spc="-5">
                <a:latin typeface="Freestyle Script"/>
                <a:cs typeface="Freestyle Script"/>
              </a:rPr>
              <a:t>ihab</a:t>
            </a:r>
            <a:endParaRPr sz="1600">
              <a:latin typeface="Freestyle Script"/>
              <a:cs typeface="Freestyle Script"/>
            </a:endParaRPr>
          </a:p>
          <a:p>
            <a:pPr>
              <a:lnSpc>
                <a:spcPts val="600"/>
              </a:lnSpc>
              <a:spcBef>
                <a:spcPts val="32"/>
              </a:spcBef>
            </a:pPr>
            <a:endParaRPr sz="600"/>
          </a:p>
          <a:p>
            <a:pPr algn="just" marL="12700" marR="6074410">
              <a:lnSpc>
                <a:spcPct val="100000"/>
              </a:lnSpc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</a:t>
            </a:r>
            <a:r>
              <a:rPr dirty="0" smtClean="0" sz="1400" spc="5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algn="just" marL="12700" marR="171005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_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ata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 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1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 that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lre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ex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1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1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1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algn="just" marL="12700" marR="246189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_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of 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array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ier)</a:t>
            </a:r>
            <a:endParaRPr sz="1400">
              <a:latin typeface="Times New Roman"/>
              <a:cs typeface="Times New Roman"/>
            </a:endParaRPr>
          </a:p>
          <a:p>
            <a:pPr algn="just" marL="12700" marR="200723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_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ize</a:t>
            </a:r>
            <a:r>
              <a:rPr dirty="0" smtClean="0" sz="1400" spc="-1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 of el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t)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 of 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48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5956935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ples</a:t>
            </a:r>
            <a:endParaRPr sz="1400">
              <a:latin typeface="Times New Roman"/>
              <a:cs typeface="Times New Roman"/>
            </a:endParaRPr>
          </a:p>
          <a:p>
            <a:pPr marL="12700" marR="274447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ar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e[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array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fna</a:t>
            </a:r>
            <a:r>
              <a:rPr dirty="0" smtClean="0" sz="1400" spc="-2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w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e[</a:t>
            </a:r>
            <a:r>
              <a:rPr dirty="0" smtClean="0" sz="1400" spc="-5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ray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grade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35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endParaRPr sz="1400">
              <a:latin typeface="Times New Roman"/>
              <a:cs typeface="Times New Roman"/>
            </a:endParaRPr>
          </a:p>
          <a:p>
            <a:pPr marL="12700" marR="209296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xe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*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-10">
                <a:latin typeface="Times New Roman"/>
                <a:cs typeface="Times New Roman"/>
              </a:rPr>
              <a:t>6</a:t>
            </a:r>
            <a:r>
              <a:rPr dirty="0" smtClean="0" sz="1400" spc="0">
                <a:latin typeface="Times New Roman"/>
                <a:cs typeface="Times New Roman"/>
              </a:rPr>
              <a:t>8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//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pi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-10">
                <a:latin typeface="Times New Roman"/>
                <a:cs typeface="Times New Roman"/>
              </a:rPr>
              <a:t>*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68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d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ble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5">
                <a:latin typeface="Times New Roman"/>
                <a:cs typeface="Times New Roman"/>
              </a:rPr>
              <a:t>5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algn="just" marL="12700" marR="508634">
              <a:lnSpc>
                <a:spcPts val="1565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ele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ray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zero to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ne l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ize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rra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just" marL="12700" marR="12700">
              <a:lnSpc>
                <a:spcPct val="95800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For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ple,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ay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(the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5">
                <a:latin typeface="Times New Roman"/>
                <a:cs typeface="Times New Roman"/>
              </a:rPr>
              <a:t>0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ele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[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uare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rac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sc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ld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r.</a:t>
            </a:r>
            <a:endParaRPr sz="1400">
              <a:latin typeface="Times New Roman"/>
              <a:cs typeface="Times New Roman"/>
            </a:endParaRPr>
          </a:p>
          <a:p>
            <a:pPr algn="just" marL="12700" marR="244919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Fi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ray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8620" y="4275454"/>
            <a:ext cx="0" cy="205739"/>
          </a:xfrm>
          <a:custGeom>
            <a:avLst/>
            <a:gdLst/>
            <a:ahLst/>
            <a:cxnLst/>
            <a:rect l="l" t="t" r="r" b="b"/>
            <a:pathLst>
              <a:path w="0" h="205739">
                <a:moveTo>
                  <a:pt x="0" y="0"/>
                </a:moveTo>
                <a:lnTo>
                  <a:pt x="0" y="205739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1745233" y="4275454"/>
            <a:ext cx="0" cy="205739"/>
          </a:xfrm>
          <a:custGeom>
            <a:avLst/>
            <a:gdLst/>
            <a:ahLst/>
            <a:cxnLst/>
            <a:rect l="l" t="t" r="r" b="b"/>
            <a:pathLst>
              <a:path w="0" h="205739">
                <a:moveTo>
                  <a:pt x="0" y="0"/>
                </a:moveTo>
                <a:lnTo>
                  <a:pt x="0" y="20573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101975" y="4275454"/>
            <a:ext cx="0" cy="205739"/>
          </a:xfrm>
          <a:custGeom>
            <a:avLst/>
            <a:gdLst/>
            <a:ahLst/>
            <a:cxnLst/>
            <a:rect l="l" t="t" r="r" b="b"/>
            <a:pathLst>
              <a:path w="0" h="205739">
                <a:moveTo>
                  <a:pt x="0" y="0"/>
                </a:moveTo>
                <a:lnTo>
                  <a:pt x="0" y="205739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458589" y="4275454"/>
            <a:ext cx="0" cy="205739"/>
          </a:xfrm>
          <a:custGeom>
            <a:avLst/>
            <a:gdLst/>
            <a:ahLst/>
            <a:cxnLst/>
            <a:rect l="l" t="t" r="r" b="b"/>
            <a:pathLst>
              <a:path w="0" h="205739">
                <a:moveTo>
                  <a:pt x="0" y="0"/>
                </a:moveTo>
                <a:lnTo>
                  <a:pt x="0" y="205739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814948" y="4275454"/>
            <a:ext cx="0" cy="205739"/>
          </a:xfrm>
          <a:custGeom>
            <a:avLst/>
            <a:gdLst/>
            <a:ahLst/>
            <a:cxnLst/>
            <a:rect l="l" t="t" r="r" b="b"/>
            <a:pathLst>
              <a:path w="0" h="205739">
                <a:moveTo>
                  <a:pt x="0" y="0"/>
                </a:moveTo>
                <a:lnTo>
                  <a:pt x="0" y="205739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173214" y="4275454"/>
            <a:ext cx="0" cy="205739"/>
          </a:xfrm>
          <a:custGeom>
            <a:avLst/>
            <a:gdLst/>
            <a:ahLst/>
            <a:cxnLst/>
            <a:rect l="l" t="t" r="r" b="b"/>
            <a:pathLst>
              <a:path w="0" h="205739">
                <a:moveTo>
                  <a:pt x="0" y="0"/>
                </a:moveTo>
                <a:lnTo>
                  <a:pt x="0" y="205739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20">
                <a:latin typeface="Freestyle Script"/>
                <a:cs typeface="Freestyle Script"/>
              </a:rPr>
              <a:t>u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ty-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1</a:t>
            </a:fld>
            <a:endParaRPr sz="1200">
              <a:latin typeface="Cambria"/>
              <a:cs typeface="Cambr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4500" y="4689474"/>
            <a:ext cx="6674484" cy="50006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237172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So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exa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7,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rite</a:t>
            </a:r>
            <a:r>
              <a:rPr dirty="0" smtClean="0" sz="1400" spc="3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 B [2</a:t>
            </a:r>
            <a:r>
              <a:rPr dirty="0" smtClean="0" sz="1400" spc="-10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=7;</a:t>
            </a:r>
            <a:endParaRPr sz="1400">
              <a:latin typeface="Times New Roman"/>
              <a:cs typeface="Times New Roman"/>
            </a:endParaRPr>
          </a:p>
          <a:p>
            <a:pPr marL="12700" marR="2759710">
              <a:lnSpc>
                <a:spcPts val="1610"/>
              </a:lnSpc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can de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lare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lar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ns.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[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00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c[</a:t>
            </a:r>
            <a:r>
              <a:rPr dirty="0" smtClean="0" sz="1400" spc="-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29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b="1" u="heavy">
                <a:latin typeface="Times New Roman"/>
                <a:cs typeface="Times New Roman"/>
              </a:rPr>
              <a:t>Thi</a:t>
            </a:r>
            <a:r>
              <a:rPr dirty="0" smtClean="0" sz="1400" spc="-15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g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re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ber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ab</a:t>
            </a:r>
            <a:r>
              <a:rPr dirty="0" smtClean="0" sz="1400" spc="5" b="1" u="heavy">
                <a:latin typeface="Times New Roman"/>
                <a:cs typeface="Times New Roman"/>
              </a:rPr>
              <a:t>o</a:t>
            </a:r>
            <a:r>
              <a:rPr dirty="0" smtClean="0" sz="1400" spc="-15" b="1" u="heavy">
                <a:latin typeface="Times New Roman"/>
                <a:cs typeface="Times New Roman"/>
              </a:rPr>
              <a:t>u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ar</a:t>
            </a:r>
            <a:r>
              <a:rPr dirty="0" smtClean="0" sz="1400" spc="-10" b="1" u="heavy">
                <a:latin typeface="Times New Roman"/>
                <a:cs typeface="Times New Roman"/>
              </a:rPr>
              <a:t>r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y</a:t>
            </a:r>
            <a:r>
              <a:rPr dirty="0" smtClean="0" sz="1400" spc="-1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14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 marL="241300">
              <a:lnSpc>
                <a:spcPct val="100000"/>
              </a:lnSpc>
              <a:buFont typeface="Times New Roman"/>
              <a:buAutoNum type="arabicPlain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1.</a:t>
            </a:r>
            <a:endParaRPr sz="1400">
              <a:latin typeface="Times New Roman"/>
              <a:cs typeface="Times New Roman"/>
            </a:endParaRPr>
          </a:p>
          <a:p>
            <a:pPr marL="469900" indent="-229235">
              <a:lnSpc>
                <a:spcPts val="1610"/>
              </a:lnSpc>
              <a:buFont typeface="Times New Roman"/>
              <a:buAutoNum type="arabicPlain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-15">
                <a:latin typeface="Times New Roman"/>
                <a:cs typeface="Times New Roman"/>
              </a:rPr>
              <a:t>z</a:t>
            </a:r>
            <a:r>
              <a:rPr dirty="0" smtClean="0" sz="1400" spc="0">
                <a:latin typeface="Times New Roman"/>
                <a:cs typeface="Times New Roman"/>
              </a:rPr>
              <a:t>e 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arra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41300" marR="2348865">
              <a:lnSpc>
                <a:spcPts val="1620"/>
              </a:lnSpc>
              <a:spcBef>
                <a:spcPts val="30"/>
              </a:spcBef>
              <a:buFont typeface="Times New Roman"/>
              <a:buAutoNum type="arabicPlain"/>
              <a:tabLst>
                <a:tab pos="51435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If 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rray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ize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ize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1.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- 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rra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co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le t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pe.</a:t>
            </a:r>
            <a:endParaRPr sz="1400">
              <a:latin typeface="Times New Roman"/>
              <a:cs typeface="Times New Roman"/>
            </a:endParaRPr>
          </a:p>
          <a:p>
            <a:pPr marL="469900" indent="-229235">
              <a:lnSpc>
                <a:spcPts val="1565"/>
              </a:lnSpc>
              <a:buFont typeface="Times New Roman"/>
              <a:buAutoNum type="arabicPlain" startAt="5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array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ive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ory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rt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array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marL="4699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dr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 fi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t.</a:t>
            </a:r>
            <a:endParaRPr sz="1400">
              <a:latin typeface="Times New Roman"/>
              <a:cs typeface="Times New Roman"/>
            </a:endParaRPr>
          </a:p>
          <a:p>
            <a:pPr algn="just" marL="469900" marR="12700" indent="-229235">
              <a:lnSpc>
                <a:spcPts val="1610"/>
              </a:lnSpc>
              <a:spcBef>
                <a:spcPts val="40"/>
              </a:spcBef>
              <a:buFont typeface="Times New Roman"/>
              <a:buAutoNum type="arabicPlain" startAt="6"/>
              <a:tabLst>
                <a:tab pos="4699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Beca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dre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ay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t,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size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pe,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piler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0">
                <a:latin typeface="Times New Roman"/>
                <a:cs typeface="Times New Roman"/>
              </a:rPr>
              <a:t> the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ts.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dre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ay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endParaRPr sz="1400">
              <a:latin typeface="Times New Roman"/>
              <a:cs typeface="Times New Roman"/>
            </a:endParaRPr>
          </a:p>
          <a:p>
            <a:pPr marL="469900" marR="17145">
              <a:lnSpc>
                <a:spcPts val="1610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tes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g,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dr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B,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4,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8,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2,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 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] 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dr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12k.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13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 marL="241300">
              <a:lnSpc>
                <a:spcPct val="100000"/>
              </a:lnSpc>
            </a:pPr>
            <a:r>
              <a:rPr dirty="0" smtClean="0" sz="1600" spc="-10" b="1" i="1" u="heavy">
                <a:latin typeface="Times New Roman"/>
                <a:cs typeface="Times New Roman"/>
              </a:rPr>
              <a:t>Initi</a:t>
            </a:r>
            <a:r>
              <a:rPr dirty="0" smtClean="0" sz="1600" spc="-5" b="1" i="1" u="heavy">
                <a:latin typeface="Times New Roman"/>
                <a:cs typeface="Times New Roman"/>
              </a:rPr>
              <a:t>a</a:t>
            </a:r>
            <a:r>
              <a:rPr dirty="0" smtClean="0" sz="1600" spc="-10" b="1" i="1" u="heavy">
                <a:latin typeface="Times New Roman"/>
                <a:cs typeface="Times New Roman"/>
              </a:rPr>
              <a:t>lizing</a:t>
            </a:r>
            <a:r>
              <a:rPr dirty="0" smtClean="0" sz="1600" spc="0" b="1" i="1" u="heavy">
                <a:latin typeface="Times New Roman"/>
                <a:cs typeface="Times New Roman"/>
              </a:rPr>
              <a:t> </a:t>
            </a:r>
            <a:r>
              <a:rPr dirty="0" smtClean="0" sz="1600" spc="-10" b="1" i="1" u="heavy">
                <a:latin typeface="Times New Roman"/>
                <a:cs typeface="Times New Roman"/>
              </a:rPr>
              <a:t>Declar</a:t>
            </a:r>
            <a:r>
              <a:rPr dirty="0" smtClean="0" sz="1600" spc="-10" b="1" i="1" u="heavy">
                <a:latin typeface="Times New Roman"/>
                <a:cs typeface="Times New Roman"/>
              </a:rPr>
              <a:t>a</a:t>
            </a:r>
            <a:r>
              <a:rPr dirty="0" smtClean="0" sz="1600" spc="-10" b="1" i="1" u="heavy">
                <a:latin typeface="Times New Roman"/>
                <a:cs typeface="Times New Roman"/>
              </a:rPr>
              <a:t>tio</a:t>
            </a:r>
            <a:r>
              <a:rPr dirty="0" smtClean="0" sz="1600" spc="-10" b="1" i="1" u="heavy">
                <a:latin typeface="Times New Roman"/>
                <a:cs typeface="Times New Roman"/>
              </a:rPr>
              <a:t>n</a:t>
            </a:r>
            <a:r>
              <a:rPr dirty="0" smtClean="0" sz="1600" spc="5" b="1" i="1" u="heavy">
                <a:latin typeface="Times New Roman"/>
                <a:cs typeface="Times New Roman"/>
              </a:rPr>
              <a:t>s</a:t>
            </a:r>
            <a:r>
              <a:rPr dirty="0" smtClean="0" sz="1600" spc="-15" b="1" i="1" u="heavy">
                <a:latin typeface="Times New Roman"/>
                <a:cs typeface="Times New Roman"/>
              </a:rPr>
              <a:t>:</a:t>
            </a:r>
            <a:r>
              <a:rPr dirty="0" smtClean="0" sz="1600" spc="-10" b="1" i="1" u="heavy">
                <a:latin typeface="Times New Roman"/>
                <a:cs typeface="Times New Roman"/>
              </a:rPr>
              <a:t>-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48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rra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 be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z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in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dif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469900" indent="-229235">
              <a:lnSpc>
                <a:spcPct val="100000"/>
              </a:lnSpc>
              <a:spcBef>
                <a:spcPts val="45"/>
              </a:spcBef>
              <a:buFont typeface="Symbol"/>
              <a:buChar char=""/>
              <a:tabLst>
                <a:tab pos="469900" algn="l"/>
              </a:tabLst>
            </a:pPr>
            <a:r>
              <a:rPr dirty="0" smtClean="0" sz="1400" spc="-10" b="1" u="heavy">
                <a:latin typeface="Times New Roman"/>
                <a:cs typeface="Times New Roman"/>
              </a:rPr>
              <a:t>D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ta</a:t>
            </a:r>
            <a:r>
              <a:rPr dirty="0" smtClean="0" sz="1400" spc="5" b="1" u="heavy">
                <a:latin typeface="Times New Roman"/>
                <a:cs typeface="Times New Roman"/>
              </a:rPr>
              <a:t> 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y</a:t>
            </a:r>
            <a:r>
              <a:rPr dirty="0" smtClean="0" sz="1400" spc="0" b="1" u="heavy">
                <a:latin typeface="Times New Roman"/>
                <a:cs typeface="Times New Roman"/>
              </a:rPr>
              <a:t>pe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y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20" b="1" u="heavy">
                <a:latin typeface="Times New Roman"/>
                <a:cs typeface="Times New Roman"/>
              </a:rPr>
              <a:t>n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[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5" b="1" u="heavy">
                <a:latin typeface="Times New Roman"/>
                <a:cs typeface="Times New Roman"/>
              </a:rPr>
              <a:t>u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ber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of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5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ent</a:t>
            </a:r>
            <a:r>
              <a:rPr dirty="0" smtClean="0" sz="1400" spc="0" b="1">
                <a:latin typeface="Times New Roman"/>
                <a:cs typeface="Times New Roman"/>
              </a:rPr>
              <a:t>] = {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with </a:t>
            </a:r>
            <a:r>
              <a:rPr dirty="0" smtClean="0" sz="1400" spc="-15" b="1">
                <a:latin typeface="Times New Roman"/>
                <a:cs typeface="Times New Roman"/>
              </a:rPr>
              <a:t>&lt;</a:t>
            </a:r>
            <a:r>
              <a:rPr dirty="0" smtClean="0" sz="1400" spc="0" b="1">
                <a:latin typeface="Times New Roman"/>
                <a:cs typeface="Times New Roman"/>
              </a:rPr>
              <a:t>=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nu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ber of e</a:t>
            </a:r>
            <a:r>
              <a:rPr dirty="0" smtClean="0" sz="1400" spc="5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ents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};</a:t>
            </a:r>
            <a:endParaRPr sz="1400">
              <a:latin typeface="Times New Roman"/>
              <a:cs typeface="Times New Roman"/>
            </a:endParaRPr>
          </a:p>
          <a:p>
            <a:pPr marL="469900" indent="-22923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900" algn="l"/>
              </a:tabLst>
            </a:pPr>
            <a:r>
              <a:rPr dirty="0" smtClean="0" sz="1400" spc="-10" b="1" u="heavy">
                <a:latin typeface="Times New Roman"/>
                <a:cs typeface="Times New Roman"/>
              </a:rPr>
              <a:t>D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ta</a:t>
            </a:r>
            <a:r>
              <a:rPr dirty="0" smtClean="0" sz="1400" spc="5" b="1" u="heavy">
                <a:latin typeface="Times New Roman"/>
                <a:cs typeface="Times New Roman"/>
              </a:rPr>
              <a:t> 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y</a:t>
            </a:r>
            <a:r>
              <a:rPr dirty="0" smtClean="0" sz="1400" spc="0" b="1" u="heavy">
                <a:latin typeface="Times New Roman"/>
                <a:cs typeface="Times New Roman"/>
              </a:rPr>
              <a:t>pe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y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20" b="1" u="heavy">
                <a:latin typeface="Times New Roman"/>
                <a:cs typeface="Times New Roman"/>
              </a:rPr>
              <a:t>n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5" b="1" u="heavy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[ ]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= { l</a:t>
            </a:r>
            <a:r>
              <a:rPr dirty="0" smtClean="0" sz="1400" spc="5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st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with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n</a:t>
            </a:r>
            <a:r>
              <a:rPr dirty="0" smtClean="0" sz="1400" spc="-5" b="1">
                <a:latin typeface="Times New Roman"/>
                <a:cs typeface="Times New Roman"/>
              </a:rPr>
              <a:t>u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ber of </a:t>
            </a:r>
            <a:r>
              <a:rPr dirty="0" smtClean="0" sz="1400" spc="-5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ues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or 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le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};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388620" y="4276089"/>
          <a:ext cx="6784594" cy="4456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6555"/>
                <a:gridCol w="1356525"/>
                <a:gridCol w="1356677"/>
                <a:gridCol w="1356677"/>
                <a:gridCol w="1358158"/>
              </a:tblGrid>
              <a:tr h="211836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35">
                        <a:lnSpc>
                          <a:spcPct val="100000"/>
                        </a:lnSpc>
                      </a:pP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3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90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3837">
                <a:tc>
                  <a:txBody>
                    <a:bodyPr/>
                    <a:lstStyle/>
                    <a:p>
                      <a:pPr algn="ctr" marL="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mtClean="0" sz="14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[</a:t>
                      </a: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]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736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R="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mtClean="0" sz="14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[</a:t>
                      </a: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]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736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mtClean="0" sz="14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[</a:t>
                      </a: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]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736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R="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mtClean="0" sz="14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[</a:t>
                      </a: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]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7366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R="127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mtClean="0" sz="14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[</a:t>
                      </a: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]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7366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18591"/>
            <a:ext cx="6233795" cy="24244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endParaRPr sz="1600">
              <a:latin typeface="Freestyle Script"/>
              <a:cs typeface="Freestyle Script"/>
            </a:endParaRPr>
          </a:p>
          <a:p>
            <a:pPr marL="12700">
              <a:lnSpc>
                <a:spcPts val="1885"/>
              </a:lnSpc>
              <a:tabLst>
                <a:tab pos="3578860" algn="l"/>
              </a:tabLst>
            </a:pPr>
            <a:r>
              <a:rPr dirty="0" smtClean="0" sz="1600" spc="5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hapter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F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ve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: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r</a:t>
            </a:r>
            <a:r>
              <a:rPr dirty="0" smtClean="0" sz="1600" spc="0">
                <a:latin typeface="Freestyle Script"/>
                <a:cs typeface="Freestyle Script"/>
              </a:rPr>
              <a:t>r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10">
                <a:latin typeface="Freestyle Script"/>
                <a:cs typeface="Freestyle Script"/>
              </a:rPr>
              <a:t>y</a:t>
            </a:r>
            <a:r>
              <a:rPr dirty="0" smtClean="0" sz="1600" spc="-10">
                <a:latin typeface="Freestyle Script"/>
                <a:cs typeface="Freestyle Script"/>
              </a:rPr>
              <a:t>	</a:t>
            </a:r>
            <a:r>
              <a:rPr dirty="0" smtClean="0" sz="1600" spc="-5">
                <a:latin typeface="Freestyle Script"/>
                <a:cs typeface="Freestyle Script"/>
              </a:rPr>
              <a:t>Ass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5">
                <a:latin typeface="Freestyle Script"/>
                <a:cs typeface="Freestyle Script"/>
              </a:rPr>
              <a:t>s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nt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0">
                <a:latin typeface="Freestyle Script"/>
                <a:cs typeface="Freestyle Script"/>
              </a:rPr>
              <a:t>l</a:t>
            </a:r>
            <a:r>
              <a:rPr dirty="0" smtClean="0" sz="1600" spc="-5">
                <a:latin typeface="Freestyle Script"/>
                <a:cs typeface="Freestyle Script"/>
              </a:rPr>
              <a:t>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e: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20">
                <a:latin typeface="Freestyle Script"/>
                <a:cs typeface="Freestyle Script"/>
              </a:rPr>
              <a:t>J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N.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-15">
                <a:latin typeface="Freestyle Script"/>
                <a:cs typeface="Freestyle Script"/>
              </a:rPr>
              <a:t>h</a:t>
            </a:r>
            <a:r>
              <a:rPr dirty="0" smtClean="0" sz="1600" spc="-5">
                <a:latin typeface="Freestyle Script"/>
                <a:cs typeface="Freestyle Script"/>
              </a:rPr>
              <a:t>ihab</a:t>
            </a:r>
            <a:endParaRPr sz="1600">
              <a:latin typeface="Freestyle Script"/>
              <a:cs typeface="Freestyle Script"/>
            </a:endParaRPr>
          </a:p>
          <a:p>
            <a:pPr>
              <a:lnSpc>
                <a:spcPts val="600"/>
              </a:lnSpc>
              <a:spcBef>
                <a:spcPts val="32"/>
              </a:spcBef>
            </a:pPr>
            <a:endParaRPr sz="600"/>
          </a:p>
          <a:p>
            <a:pPr marL="2413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22288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Z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2413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ble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[SI</a:t>
            </a:r>
            <a:r>
              <a:rPr dirty="0" smtClean="0" sz="1400" spc="-20">
                <a:latin typeface="Times New Roman"/>
                <a:cs typeface="Times New Roman"/>
              </a:rPr>
              <a:t>Z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//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zed</a:t>
            </a:r>
            <a:endParaRPr sz="1400">
              <a:latin typeface="Times New Roman"/>
              <a:cs typeface="Times New Roman"/>
            </a:endParaRPr>
          </a:p>
          <a:p>
            <a:pPr marL="2413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it[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]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{"a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",</a:t>
            </a:r>
            <a:r>
              <a:rPr dirty="0" smtClean="0" sz="1400" spc="-10">
                <a:latin typeface="Times New Roman"/>
                <a:cs typeface="Times New Roman"/>
              </a:rPr>
              <a:t>"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r","pea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h",</a:t>
            </a:r>
            <a:r>
              <a:rPr dirty="0" smtClean="0" sz="1400" spc="-10">
                <a:latin typeface="Times New Roman"/>
                <a:cs typeface="Times New Roman"/>
              </a:rPr>
              <a:t>"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on",</a:t>
            </a:r>
            <a:r>
              <a:rPr dirty="0" smtClean="0" sz="1400" spc="-10">
                <a:latin typeface="Times New Roman"/>
                <a:cs typeface="Times New Roman"/>
              </a:rPr>
              <a:t>"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"};</a:t>
            </a:r>
            <a:endParaRPr sz="1400">
              <a:latin typeface="Times New Roman"/>
              <a:cs typeface="Times New Roman"/>
            </a:endParaRPr>
          </a:p>
          <a:p>
            <a:pPr marL="24130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er[ ]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{0,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-2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2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4,9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16</a:t>
            </a:r>
            <a:r>
              <a:rPr dirty="0" smtClean="0" sz="1400" spc="-2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25</a:t>
            </a:r>
            <a:r>
              <a:rPr dirty="0" smtClean="0" sz="1400" spc="-20">
                <a:latin typeface="Times New Roman"/>
                <a:cs typeface="Times New Roman"/>
              </a:rPr>
              <a:t>,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6,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9,</a:t>
            </a:r>
            <a:r>
              <a:rPr dirty="0" smtClean="0" sz="1400" spc="-10">
                <a:latin typeface="Times New Roman"/>
                <a:cs typeface="Times New Roman"/>
              </a:rPr>
              <a:t>6</a:t>
            </a:r>
            <a:r>
              <a:rPr dirty="0" smtClean="0" sz="1400" spc="0">
                <a:latin typeface="Times New Roman"/>
                <a:cs typeface="Times New Roman"/>
              </a:rPr>
              <a:t>4,</a:t>
            </a:r>
            <a:r>
              <a:rPr dirty="0" smtClean="0" sz="1400" spc="-10">
                <a:latin typeface="Times New Roman"/>
                <a:cs typeface="Times New Roman"/>
              </a:rPr>
              <a:t>8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,100};</a:t>
            </a:r>
            <a:endParaRPr sz="1400">
              <a:latin typeface="Times New Roman"/>
              <a:cs typeface="Times New Roman"/>
            </a:endParaRPr>
          </a:p>
          <a:p>
            <a:pPr marL="2413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s[SI</a:t>
            </a:r>
            <a:r>
              <a:rPr dirty="0" smtClean="0" sz="1400" spc="-10">
                <a:latin typeface="Times New Roman"/>
                <a:cs typeface="Times New Roman"/>
              </a:rPr>
              <a:t>Z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]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{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};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47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marL="12700" marR="1270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f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lar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ze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ar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1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xt</a:t>
            </a:r>
            <a:r>
              <a:rPr dirty="0" smtClean="0" sz="1400" spc="0">
                <a:latin typeface="Times New Roman"/>
                <a:cs typeface="Times New Roman"/>
              </a:rPr>
              <a:t> de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lar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z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 a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ray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20">
                <a:latin typeface="Freestyle Script"/>
                <a:cs typeface="Freestyle Script"/>
              </a:rPr>
              <a:t>u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ty-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1</a:t>
            </a:fld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3667490"/>
            <a:ext cx="6671945" cy="59931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959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zes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array 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ed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er,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ize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ined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 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0">
                <a:latin typeface="Times New Roman"/>
                <a:cs typeface="Times New Roman"/>
              </a:rPr>
              <a:t> 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ace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eli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t.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array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size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nu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-15">
                <a:latin typeface="Times New Roman"/>
                <a:cs typeface="Times New Roman"/>
              </a:rPr>
              <a:t>z</a:t>
            </a:r>
            <a:r>
              <a:rPr dirty="0" smtClean="0" sz="1400" spc="0">
                <a:latin typeface="Times New Roman"/>
                <a:cs typeface="Times New Roman"/>
              </a:rPr>
              <a:t>e,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array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li</a:t>
            </a:r>
            <a:r>
              <a:rPr dirty="0" smtClean="0" sz="1400" spc="-15">
                <a:latin typeface="Times New Roman"/>
                <a:cs typeface="Times New Roman"/>
              </a:rPr>
              <a:t>z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0.</a:t>
            </a:r>
            <a:r>
              <a:rPr dirty="0" smtClean="0" sz="1400" spc="0">
                <a:latin typeface="Times New Roman"/>
                <a:cs typeface="Times New Roman"/>
              </a:rPr>
              <a:t> In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ple,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all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set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0,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st,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3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st,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0.</a:t>
            </a:r>
            <a:endParaRPr sz="1400">
              <a:latin typeface="Times New Roman"/>
              <a:cs typeface="Times New Roman"/>
            </a:endParaRPr>
          </a:p>
          <a:p>
            <a:pPr algn="just" marL="12700" marR="6243320">
              <a:lnSpc>
                <a:spcPts val="1645"/>
              </a:lnSpc>
            </a:pPr>
            <a:r>
              <a:rPr dirty="0" smtClean="0" sz="1400" b="1" i="1" u="heavy">
                <a:latin typeface="Times New Roman"/>
                <a:cs typeface="Times New Roman"/>
              </a:rPr>
              <a:t>Rul</a:t>
            </a:r>
            <a:r>
              <a:rPr dirty="0" smtClean="0" sz="1400" spc="-15" b="1" i="1" u="heavy">
                <a:latin typeface="Times New Roman"/>
                <a:cs typeface="Times New Roman"/>
              </a:rPr>
              <a:t>e</a:t>
            </a:r>
            <a:r>
              <a:rPr dirty="0" smtClean="0" sz="1400" spc="0" b="1" i="1" u="heavy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marL="469900" marR="20320" indent="-229235">
              <a:lnSpc>
                <a:spcPts val="1620"/>
              </a:lnSpc>
              <a:spcBef>
                <a:spcPts val="90"/>
              </a:spcBef>
              <a:buFont typeface="Symbol"/>
              <a:buChar char=""/>
              <a:tabLst>
                <a:tab pos="514350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If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rray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size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ts,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li</a:t>
            </a:r>
            <a:r>
              <a:rPr dirty="0" smtClean="0" sz="1400" spc="-15">
                <a:latin typeface="Times New Roman"/>
                <a:cs typeface="Times New Roman"/>
              </a:rPr>
              <a:t>z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ust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ost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t.</a:t>
            </a:r>
            <a:endParaRPr sz="1400">
              <a:latin typeface="Times New Roman"/>
              <a:cs typeface="Times New Roman"/>
            </a:endParaRPr>
          </a:p>
          <a:p>
            <a:pPr marL="469900" indent="-229235">
              <a:lnSpc>
                <a:spcPts val="1660"/>
              </a:lnSpc>
              <a:buFont typeface="Symbol"/>
              <a:buChar char=""/>
              <a:tabLst>
                <a:tab pos="469900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If it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fe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a</a:t>
            </a:r>
            <a:r>
              <a:rPr dirty="0" smtClean="0" sz="1400" spc="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ray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iz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'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 marL="469900" marR="20320" indent="-229235">
              <a:lnSpc>
                <a:spcPts val="1610"/>
              </a:lnSpc>
              <a:spcBef>
                <a:spcPts val="145"/>
              </a:spcBef>
              <a:buFont typeface="Symbol"/>
              <a:buChar char=""/>
              <a:tabLst>
                <a:tab pos="469900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If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ze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en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-15">
                <a:latin typeface="Times New Roman"/>
                <a:cs typeface="Times New Roman"/>
              </a:rPr>
              <a:t>z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ual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 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izer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st.</a:t>
            </a:r>
            <a:endParaRPr sz="1400">
              <a:latin typeface="Times New Roman"/>
              <a:cs typeface="Times New Roman"/>
            </a:endParaRPr>
          </a:p>
          <a:p>
            <a:pPr marL="469900" marR="18415" indent="-229235">
              <a:lnSpc>
                <a:spcPts val="1620"/>
              </a:lnSpc>
              <a:spcBef>
                <a:spcPts val="85"/>
              </a:spcBef>
              <a:buFont typeface="Symbol"/>
              <a:buChar char=""/>
              <a:tabLst>
                <a:tab pos="469900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_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no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izer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t,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array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li</a:t>
            </a:r>
            <a:r>
              <a:rPr dirty="0" smtClean="0" sz="1400" spc="-15">
                <a:latin typeface="Times New Roman"/>
                <a:cs typeface="Times New Roman"/>
              </a:rPr>
              <a:t>z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hey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set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0.</a:t>
            </a:r>
            <a:endParaRPr sz="1400">
              <a:latin typeface="Times New Roman"/>
              <a:cs typeface="Times New Roman"/>
            </a:endParaRPr>
          </a:p>
          <a:p>
            <a:pPr algn="just" marL="56515" marR="690880">
              <a:lnSpc>
                <a:spcPts val="1565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initi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ze a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er array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0096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int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[</a:t>
            </a:r>
            <a:r>
              <a:rPr dirty="0" smtClean="0" sz="1400" spc="0">
                <a:latin typeface="Times New Roman"/>
                <a:cs typeface="Times New Roman"/>
              </a:rPr>
              <a:t>10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={0</a:t>
            </a:r>
            <a:r>
              <a:rPr dirty="0" smtClean="0" sz="1400" spc="-15">
                <a:latin typeface="Times New Roman"/>
                <a:cs typeface="Times New Roman"/>
              </a:rPr>
              <a:t>}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9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5927090">
              <a:lnSpc>
                <a:spcPct val="100000"/>
              </a:lnSpc>
            </a:pPr>
            <a:r>
              <a:rPr dirty="0" smtClean="0" sz="1400" b="1" u="heavy">
                <a:latin typeface="Times New Roman"/>
                <a:cs typeface="Times New Roman"/>
              </a:rPr>
              <a:t>E</a:t>
            </a:r>
            <a:r>
              <a:rPr dirty="0" smtClean="0" sz="1400" spc="-10" b="1" u="heavy">
                <a:latin typeface="Times New Roman"/>
                <a:cs typeface="Times New Roman"/>
              </a:rPr>
              <a:t>x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pl</a:t>
            </a:r>
            <a:r>
              <a:rPr dirty="0" smtClean="0" sz="1400" spc="5" b="1" u="heavy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36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marL="12700" marR="505650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#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trea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.h&gt;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ain()</a:t>
            </a:r>
            <a:endParaRPr sz="1400">
              <a:latin typeface="Times New Roman"/>
              <a:cs typeface="Times New Roman"/>
            </a:endParaRPr>
          </a:p>
          <a:p>
            <a:pPr algn="just" marL="12700" marR="6572884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algn="just" marL="12700" marR="563118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[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={0};</a:t>
            </a:r>
            <a:endParaRPr sz="1400">
              <a:latin typeface="Times New Roman"/>
              <a:cs typeface="Times New Roman"/>
            </a:endParaRPr>
          </a:p>
          <a:p>
            <a:pPr marL="12700" marR="514032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;i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++i)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[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&lt;&lt;e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algn="just" marL="12700" marR="5963285">
              <a:lnSpc>
                <a:spcPts val="1580"/>
              </a:lnSpc>
            </a:pPr>
            <a:r>
              <a:rPr dirty="0" smtClean="0" sz="140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1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  <a:p>
            <a:pPr marL="12700" marR="1987550">
              <a:lnSpc>
                <a:spcPts val="1610"/>
              </a:lnSpc>
              <a:spcBef>
                <a:spcPts val="4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can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ze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s: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[</a:t>
            </a:r>
            <a:r>
              <a:rPr dirty="0" smtClean="0" sz="1400" spc="0">
                <a:latin typeface="Times New Roman"/>
                <a:cs typeface="Times New Roman"/>
              </a:rPr>
              <a:t>6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={2</a:t>
            </a:r>
            <a:r>
              <a:rPr dirty="0" smtClean="0" sz="1400" spc="-2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10</a:t>
            </a:r>
            <a:r>
              <a:rPr dirty="0" smtClean="0" sz="1400" spc="-2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35</a:t>
            </a:r>
            <a:r>
              <a:rPr dirty="0" smtClean="0" sz="1400" spc="-20">
                <a:latin typeface="Times New Roman"/>
                <a:cs typeface="Times New Roman"/>
              </a:rPr>
              <a:t>,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0,9,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2};</a:t>
            </a:r>
            <a:endParaRPr sz="1400">
              <a:latin typeface="Times New Roman"/>
              <a:cs typeface="Times New Roman"/>
            </a:endParaRPr>
          </a:p>
          <a:p>
            <a:pPr algn="just" marL="12700" marR="578993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as:</a:t>
            </a:r>
            <a:endParaRPr sz="1400">
              <a:latin typeface="Times New Roman"/>
              <a:cs typeface="Times New Roman"/>
            </a:endParaRPr>
          </a:p>
          <a:p>
            <a:pPr algn="just" marL="12700" marR="223964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n[</a:t>
            </a:r>
            <a:r>
              <a:rPr dirty="0" smtClean="0" sz="1400" spc="-10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={2</a:t>
            </a:r>
            <a:r>
              <a:rPr dirty="0" smtClean="0" sz="1400" spc="-20">
                <a:latin typeface="Times New Roman"/>
                <a:cs typeface="Times New Roman"/>
              </a:rPr>
              <a:t>,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0,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5,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0,9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12</a:t>
            </a:r>
            <a:r>
              <a:rPr dirty="0" smtClean="0" sz="1400" spc="-15">
                <a:latin typeface="Times New Roman"/>
                <a:cs typeface="Times New Roman"/>
              </a:rPr>
              <a:t>}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 a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2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84936" y="3041522"/>
          <a:ext cx="6795643" cy="4295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6614"/>
                <a:gridCol w="1356741"/>
                <a:gridCol w="1356614"/>
                <a:gridCol w="1356359"/>
                <a:gridCol w="1358265"/>
              </a:tblGrid>
              <a:tr h="211835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ple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pear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pea</a:t>
                      </a: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h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le</a:t>
                      </a:r>
                      <a:r>
                        <a:rPr dirty="0" smtClean="0" sz="1400" spc="-25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on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 spc="-15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mtClean="0" sz="1400" spc="0">
                          <a:latin typeface="Times New Roman"/>
                          <a:cs typeface="Times New Roman"/>
                        </a:rPr>
                        <a:t>go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18591"/>
            <a:ext cx="6673850" cy="83553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endParaRPr sz="1600">
              <a:latin typeface="Freestyle Script"/>
              <a:cs typeface="Freestyle Script"/>
            </a:endParaRPr>
          </a:p>
          <a:p>
            <a:pPr marL="12700">
              <a:lnSpc>
                <a:spcPts val="1885"/>
              </a:lnSpc>
              <a:tabLst>
                <a:tab pos="3578860" algn="l"/>
              </a:tabLst>
            </a:pPr>
            <a:r>
              <a:rPr dirty="0" smtClean="0" sz="1600" spc="5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hapter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F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ve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: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r</a:t>
            </a:r>
            <a:r>
              <a:rPr dirty="0" smtClean="0" sz="1600" spc="0">
                <a:latin typeface="Freestyle Script"/>
                <a:cs typeface="Freestyle Script"/>
              </a:rPr>
              <a:t>r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10">
                <a:latin typeface="Freestyle Script"/>
                <a:cs typeface="Freestyle Script"/>
              </a:rPr>
              <a:t>y</a:t>
            </a:r>
            <a:r>
              <a:rPr dirty="0" smtClean="0" sz="1600" spc="-10">
                <a:latin typeface="Freestyle Script"/>
                <a:cs typeface="Freestyle Script"/>
              </a:rPr>
              <a:t>	</a:t>
            </a:r>
            <a:r>
              <a:rPr dirty="0" smtClean="0" sz="1600" spc="-5">
                <a:latin typeface="Freestyle Script"/>
                <a:cs typeface="Freestyle Script"/>
              </a:rPr>
              <a:t>Ass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5">
                <a:latin typeface="Freestyle Script"/>
                <a:cs typeface="Freestyle Script"/>
              </a:rPr>
              <a:t>s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nt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0">
                <a:latin typeface="Freestyle Script"/>
                <a:cs typeface="Freestyle Script"/>
              </a:rPr>
              <a:t>l</a:t>
            </a:r>
            <a:r>
              <a:rPr dirty="0" smtClean="0" sz="1600" spc="-5">
                <a:latin typeface="Freestyle Script"/>
                <a:cs typeface="Freestyle Script"/>
              </a:rPr>
              <a:t>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e: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20">
                <a:latin typeface="Freestyle Script"/>
                <a:cs typeface="Freestyle Script"/>
              </a:rPr>
              <a:t>J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N.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-15">
                <a:latin typeface="Freestyle Script"/>
                <a:cs typeface="Freestyle Script"/>
              </a:rPr>
              <a:t>h</a:t>
            </a:r>
            <a:r>
              <a:rPr dirty="0" smtClean="0" sz="1600" spc="-5">
                <a:latin typeface="Freestyle Script"/>
                <a:cs typeface="Freestyle Script"/>
              </a:rPr>
              <a:t>ihab</a:t>
            </a:r>
            <a:endParaRPr sz="1600">
              <a:latin typeface="Freestyle Script"/>
              <a:cs typeface="Freestyle Script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77"/>
              </a:spcBef>
            </a:pPr>
            <a:endParaRPr sz="1300"/>
          </a:p>
          <a:p>
            <a:pPr marL="12700" marR="12700">
              <a:lnSpc>
                <a:spcPts val="161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ple:</a:t>
            </a:r>
            <a:r>
              <a:rPr dirty="0" smtClean="0" sz="1400" spc="90" b="1">
                <a:latin typeface="Times New Roman"/>
                <a:cs typeface="Times New Roman"/>
              </a:rPr>
              <a:t> </a:t>
            </a:r>
            <a:r>
              <a:rPr dirty="0" smtClean="0" sz="1400" spc="15" b="1">
                <a:latin typeface="Times New Roman"/>
                <a:cs typeface="Times New Roman"/>
              </a:rPr>
              <a:t>w</a:t>
            </a:r>
            <a:r>
              <a:rPr dirty="0" smtClean="0" sz="1400" spc="0" b="1">
                <a:latin typeface="Times New Roman"/>
                <a:cs typeface="Times New Roman"/>
              </a:rPr>
              <a:t>.p.</a:t>
            </a:r>
            <a:r>
              <a:rPr dirty="0" smtClean="0" sz="1400" spc="9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to</a:t>
            </a:r>
            <a:r>
              <a:rPr dirty="0" smtClean="0" sz="1400" spc="1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ads</a:t>
            </a:r>
            <a:r>
              <a:rPr dirty="0" smtClean="0" sz="1400" spc="9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one</a:t>
            </a:r>
            <a:r>
              <a:rPr dirty="0" smtClean="0" sz="1400" spc="10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ue</a:t>
            </a:r>
            <a:r>
              <a:rPr dirty="0" smtClean="0" sz="1400" spc="10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10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10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10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fr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m</a:t>
            </a:r>
            <a:r>
              <a:rPr dirty="0" smtClean="0" sz="1400" spc="8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114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k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5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board</a:t>
            </a:r>
            <a:r>
              <a:rPr dirty="0" smtClean="0" sz="1400" spc="10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and</a:t>
            </a:r>
            <a:r>
              <a:rPr dirty="0" smtClean="0" sz="1400" spc="9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st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res</a:t>
            </a:r>
            <a:r>
              <a:rPr dirty="0" smtClean="0" sz="1400" spc="16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9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al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10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</a:t>
            </a:r>
            <a:r>
              <a:rPr dirty="0" smtClean="0" sz="1400" spc="0" b="1">
                <a:latin typeface="Times New Roman"/>
                <a:cs typeface="Times New Roman"/>
              </a:rPr>
              <a:t> ar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ay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[</a:t>
            </a:r>
            <a:r>
              <a:rPr dirty="0" smtClean="0" sz="1400" spc="5" b="1">
                <a:latin typeface="Times New Roman"/>
                <a:cs typeface="Times New Roman"/>
              </a:rPr>
              <a:t>5</a:t>
            </a:r>
            <a:r>
              <a:rPr dirty="0" smtClean="0" sz="1400" spc="0" b="1">
                <a:latin typeface="Times New Roman"/>
                <a:cs typeface="Times New Roman"/>
              </a:rPr>
              <a:t>],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and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t its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le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 out.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 b="1">
                <a:latin typeface="Times New Roman"/>
                <a:cs typeface="Times New Roman"/>
              </a:rPr>
              <a:t>Sol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5" b="1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 marR="5058410">
              <a:lnSpc>
                <a:spcPts val="1610"/>
              </a:lnSpc>
              <a:spcBef>
                <a:spcPts val="25"/>
              </a:spcBef>
            </a:pPr>
            <a:r>
              <a:rPr dirty="0" smtClean="0" sz="1400">
                <a:latin typeface="Times New Roman"/>
                <a:cs typeface="Times New Roman"/>
              </a:rPr>
              <a:t>#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trea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.h&gt;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ain()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[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354901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"E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ter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ger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:"</a:t>
            </a:r>
            <a:r>
              <a:rPr dirty="0" smtClean="0" sz="1400" spc="-10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i+</a:t>
            </a:r>
            <a:r>
              <a:rPr dirty="0" smtClean="0" sz="1400" spc="-15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ci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&gt;</a:t>
            </a:r>
            <a:r>
              <a:rPr dirty="0" smtClean="0" sz="1400" spc="-15">
                <a:latin typeface="Times New Roman"/>
                <a:cs typeface="Times New Roman"/>
              </a:rPr>
              <a:t>&gt;</a:t>
            </a:r>
            <a:r>
              <a:rPr dirty="0" smtClean="0" sz="1400" spc="0">
                <a:latin typeface="Times New Roman"/>
                <a:cs typeface="Times New Roman"/>
              </a:rPr>
              <a:t>n[i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++)</a:t>
            </a:r>
            <a:endParaRPr sz="1400">
              <a:latin typeface="Times New Roman"/>
              <a:cs typeface="Times New Roman"/>
            </a:endParaRPr>
          </a:p>
          <a:p>
            <a:pPr marL="12700" marR="351091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"Ele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"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&lt;&lt;" 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"&lt;</a:t>
            </a:r>
            <a:r>
              <a:rPr dirty="0" smtClean="0" sz="1400" spc="-10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n[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&lt;&lt;e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l;</a:t>
            </a:r>
            <a:r>
              <a:rPr dirty="0" smtClean="0" sz="1400" spc="0">
                <a:latin typeface="Times New Roman"/>
                <a:cs typeface="Times New Roman"/>
              </a:rPr>
              <a:t> 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0;}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29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ple: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su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that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[</a:t>
            </a:r>
            <a:r>
              <a:rPr dirty="0" smtClean="0" sz="1400" spc="-10" b="1">
                <a:latin typeface="Times New Roman"/>
                <a:cs typeface="Times New Roman"/>
              </a:rPr>
              <a:t>1</a:t>
            </a:r>
            <a:r>
              <a:rPr dirty="0" smtClean="0" sz="1400" spc="0" b="1">
                <a:latin typeface="Times New Roman"/>
                <a:cs typeface="Times New Roman"/>
              </a:rPr>
              <a:t>0]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int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3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ar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ay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ele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value is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(</a:t>
            </a:r>
            <a:r>
              <a:rPr dirty="0" smtClean="0" sz="1400" spc="0" b="1">
                <a:latin typeface="Times New Roman"/>
                <a:cs typeface="Times New Roman"/>
              </a:rPr>
              <a:t>1,2</a:t>
            </a:r>
            <a:r>
              <a:rPr dirty="0" smtClean="0" sz="1400" spc="-15" b="1">
                <a:latin typeface="Times New Roman"/>
                <a:cs typeface="Times New Roman"/>
              </a:rPr>
              <a:t>,</a:t>
            </a:r>
            <a:r>
              <a:rPr dirty="0" smtClean="0" sz="1400" spc="0" b="1">
                <a:latin typeface="Times New Roman"/>
                <a:cs typeface="Times New Roman"/>
              </a:rPr>
              <a:t>3,4,</a:t>
            </a:r>
            <a:r>
              <a:rPr dirty="0" smtClean="0" sz="1400" spc="-15" b="1">
                <a:latin typeface="Times New Roman"/>
                <a:cs typeface="Times New Roman"/>
              </a:rPr>
              <a:t>…</a:t>
            </a:r>
            <a:r>
              <a:rPr dirty="0" smtClean="0" sz="1400" spc="0" b="1">
                <a:latin typeface="Times New Roman"/>
                <a:cs typeface="Times New Roman"/>
              </a:rPr>
              <a:t>…….</a:t>
            </a:r>
            <a:r>
              <a:rPr dirty="0" smtClean="0" sz="1400" spc="-10" b="1">
                <a:latin typeface="Times New Roman"/>
                <a:cs typeface="Times New Roman"/>
              </a:rPr>
              <a:t>.</a:t>
            </a:r>
            <a:r>
              <a:rPr dirty="0" smtClean="0" sz="1400" spc="-10" b="1">
                <a:latin typeface="Times New Roman"/>
                <a:cs typeface="Times New Roman"/>
              </a:rPr>
              <a:t>1</a:t>
            </a:r>
            <a:r>
              <a:rPr dirty="0" smtClean="0" sz="1400" spc="-10" b="1">
                <a:latin typeface="Times New Roman"/>
                <a:cs typeface="Times New Roman"/>
              </a:rPr>
              <a:t>0</a:t>
            </a:r>
            <a:r>
              <a:rPr dirty="0" smtClean="0" sz="1400" spc="0" b="1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 b="1">
                <a:latin typeface="Times New Roman"/>
                <a:cs typeface="Times New Roman"/>
              </a:rPr>
              <a:t>,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15" b="1">
                <a:latin typeface="Times New Roman"/>
                <a:cs typeface="Times New Roman"/>
              </a:rPr>
              <a:t>w</a:t>
            </a:r>
            <a:r>
              <a:rPr dirty="0" smtClean="0" sz="1400" spc="0" b="1">
                <a:latin typeface="Times New Roman"/>
                <a:cs typeface="Times New Roman"/>
              </a:rPr>
              <a:t>.p.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</a:t>
            </a:r>
            <a:r>
              <a:rPr dirty="0" smtClean="0" sz="1400" spc="-2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int</a:t>
            </a:r>
            <a:r>
              <a:rPr dirty="0" smtClean="0" sz="1400" spc="5" b="1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  <a:buFont typeface="Times New Roman"/>
              <a:buAutoNum type="arabicPeriod"/>
              <a:tabLst>
                <a:tab pos="190500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The </a:t>
            </a:r>
            <a:r>
              <a:rPr dirty="0" smtClean="0" sz="1400" spc="-20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ven 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lue.</a:t>
            </a:r>
            <a:endParaRPr sz="1400">
              <a:latin typeface="Times New Roman"/>
              <a:cs typeface="Times New Roman"/>
            </a:endParaRPr>
          </a:p>
          <a:p>
            <a:pPr marL="12700" marR="4274185">
              <a:lnSpc>
                <a:spcPts val="1610"/>
              </a:lnSpc>
              <a:spcBef>
                <a:spcPts val="40"/>
              </a:spcBef>
              <a:buFont typeface="Times New Roman"/>
              <a:buAutoNum type="arabicPeriod"/>
              <a:tabLst>
                <a:tab pos="190500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The su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ation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f odd 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lue.</a:t>
            </a:r>
            <a:r>
              <a:rPr dirty="0" smtClean="0" sz="1400" spc="0" b="1">
                <a:latin typeface="Times New Roman"/>
                <a:cs typeface="Times New Roman"/>
              </a:rPr>
              <a:t> Sol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40"/>
              </a:lnSpc>
            </a:pPr>
            <a:r>
              <a:rPr dirty="0" smtClean="0" sz="1400">
                <a:latin typeface="Times New Roman"/>
                <a:cs typeface="Times New Roman"/>
              </a:rPr>
              <a:t>#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trea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.h&gt;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ain()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=0,i;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a[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={1</a:t>
            </a:r>
            <a:r>
              <a:rPr dirty="0" smtClean="0" sz="1400" spc="-2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2,3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4,5,6</a:t>
            </a:r>
            <a:r>
              <a:rPr dirty="0" smtClean="0" sz="1400" spc="-2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7</a:t>
            </a:r>
            <a:r>
              <a:rPr dirty="0" smtClean="0" sz="1400" spc="-2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8,9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10</a:t>
            </a:r>
            <a:r>
              <a:rPr dirty="0" smtClean="0" sz="1400" spc="-15">
                <a:latin typeface="Times New Roman"/>
                <a:cs typeface="Times New Roman"/>
              </a:rPr>
              <a:t>}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409003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"The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"&lt;&lt;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i=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0;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i++)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if (a</a:t>
            </a:r>
            <a:r>
              <a:rPr dirty="0" smtClean="0" sz="1400" spc="-15">
                <a:latin typeface="Times New Roman"/>
                <a:cs typeface="Times New Roman"/>
              </a:rPr>
              <a:t>[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-10">
                <a:latin typeface="Times New Roman"/>
                <a:cs typeface="Times New Roman"/>
              </a:rPr>
              <a:t>%</a:t>
            </a:r>
            <a:r>
              <a:rPr dirty="0" smtClean="0" sz="1400" spc="0">
                <a:latin typeface="Times New Roman"/>
                <a:cs typeface="Times New Roman"/>
              </a:rPr>
              <a:t>2==0)</a:t>
            </a:r>
            <a:endParaRPr sz="1400">
              <a:latin typeface="Times New Roman"/>
              <a:cs typeface="Times New Roman"/>
            </a:endParaRPr>
          </a:p>
          <a:p>
            <a:pPr marL="12700" marR="526161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&lt;&lt;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[i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&lt;&lt;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l;</a:t>
            </a:r>
            <a:r>
              <a:rPr dirty="0" smtClean="0" sz="1400" spc="0">
                <a:latin typeface="Times New Roman"/>
                <a:cs typeface="Times New Roman"/>
              </a:rPr>
              <a:t> el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if (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[i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-10">
                <a:latin typeface="Times New Roman"/>
                <a:cs typeface="Times New Roman"/>
              </a:rPr>
              <a:t>%</a:t>
            </a:r>
            <a:r>
              <a:rPr dirty="0" smtClean="0" sz="1400" spc="0">
                <a:latin typeface="Times New Roman"/>
                <a:cs typeface="Times New Roman"/>
              </a:rPr>
              <a:t>2!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0)</a:t>
            </a:r>
            <a:r>
              <a:rPr dirty="0" smtClean="0" sz="1400" spc="0">
                <a:latin typeface="Times New Roman"/>
                <a:cs typeface="Times New Roman"/>
              </a:rPr>
              <a:t> su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=su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+a[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  <a:p>
            <a:pPr marL="12700" marR="259207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"The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su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"</a:t>
            </a:r>
            <a:r>
              <a:rPr dirty="0" smtClean="0" sz="1400" spc="0">
                <a:latin typeface="Times New Roman"/>
                <a:cs typeface="Times New Roman"/>
              </a:rPr>
              <a:t>&lt;&lt;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&lt;&lt;e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80"/>
              </a:lnSpc>
            </a:pPr>
            <a:r>
              <a:rPr dirty="0" smtClean="0" sz="140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20">
                <a:latin typeface="Freestyle Script"/>
                <a:cs typeface="Freestyle Script"/>
              </a:rPr>
              <a:t>u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ty-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1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18591"/>
            <a:ext cx="6674484" cy="64046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6010910">
              <a:lnSpc>
                <a:spcPct val="100000"/>
              </a:lnSpc>
            </a:pPr>
            <a:r>
              <a:rPr dirty="0" smtClean="0" sz="1600" spc="-10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endParaRPr sz="1600">
              <a:latin typeface="Freestyle Script"/>
              <a:cs typeface="Freestyle Script"/>
            </a:endParaRPr>
          </a:p>
          <a:p>
            <a:pPr algn="just" marL="12700" marR="1240790">
              <a:lnSpc>
                <a:spcPts val="1885"/>
              </a:lnSpc>
            </a:pPr>
            <a:r>
              <a:rPr dirty="0" smtClean="0" sz="1600" spc="5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hapter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F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ve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: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r</a:t>
            </a:r>
            <a:r>
              <a:rPr dirty="0" smtClean="0" sz="1600" spc="0">
                <a:latin typeface="Freestyle Script"/>
                <a:cs typeface="Freestyle Script"/>
              </a:rPr>
              <a:t>r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10">
                <a:latin typeface="Freestyle Script"/>
                <a:cs typeface="Freestyle Script"/>
              </a:rPr>
              <a:t>y</a:t>
            </a:r>
            <a:r>
              <a:rPr dirty="0" smtClean="0" sz="1600" spc="-10">
                <a:latin typeface="Freestyle Script"/>
                <a:cs typeface="Freestyle Script"/>
              </a:rPr>
              <a:t>                                              </a:t>
            </a:r>
            <a:r>
              <a:rPr dirty="0" smtClean="0" sz="1600" spc="5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Ass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5">
                <a:latin typeface="Freestyle Script"/>
                <a:cs typeface="Freestyle Script"/>
              </a:rPr>
              <a:t>s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nt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0">
                <a:latin typeface="Freestyle Script"/>
                <a:cs typeface="Freestyle Script"/>
              </a:rPr>
              <a:t>l</a:t>
            </a:r>
            <a:r>
              <a:rPr dirty="0" smtClean="0" sz="1600" spc="-5">
                <a:latin typeface="Freestyle Script"/>
                <a:cs typeface="Freestyle Script"/>
              </a:rPr>
              <a:t>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e: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20">
                <a:latin typeface="Freestyle Script"/>
                <a:cs typeface="Freestyle Script"/>
              </a:rPr>
              <a:t>J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N.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-15">
                <a:latin typeface="Freestyle Script"/>
                <a:cs typeface="Freestyle Script"/>
              </a:rPr>
              <a:t>h</a:t>
            </a:r>
            <a:r>
              <a:rPr dirty="0" smtClean="0" sz="1600" spc="-5">
                <a:latin typeface="Freestyle Script"/>
                <a:cs typeface="Freestyle Script"/>
              </a:rPr>
              <a:t>ihab</a:t>
            </a:r>
            <a:endParaRPr sz="1600">
              <a:latin typeface="Freestyle Script"/>
              <a:cs typeface="Freestyle Script"/>
            </a:endParaRPr>
          </a:p>
          <a:p>
            <a:pPr>
              <a:lnSpc>
                <a:spcPts val="650"/>
              </a:lnSpc>
              <a:spcBef>
                <a:spcPts val="6"/>
              </a:spcBef>
            </a:pPr>
            <a:endParaRPr sz="650"/>
          </a:p>
          <a:p>
            <a:pPr algn="just" marL="12700" marR="19050">
              <a:lnSpc>
                <a:spcPct val="100000"/>
              </a:lnSpc>
            </a:pPr>
            <a:r>
              <a:rPr dirty="0" smtClean="0" sz="1400" b="1" u="heavy">
                <a:latin typeface="Times New Roman"/>
                <a:cs typeface="Times New Roman"/>
              </a:rPr>
              <a:t>E</a:t>
            </a:r>
            <a:r>
              <a:rPr dirty="0" smtClean="0" sz="1400" spc="-10" b="1" u="heavy">
                <a:latin typeface="Times New Roman"/>
                <a:cs typeface="Times New Roman"/>
              </a:rPr>
              <a:t>x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pl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5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70" b="1">
                <a:latin typeface="Times New Roman"/>
                <a:cs typeface="Times New Roman"/>
              </a:rPr>
              <a:t> </a:t>
            </a:r>
            <a:r>
              <a:rPr dirty="0" smtClean="0" sz="1400" spc="15" b="1">
                <a:latin typeface="Times New Roman"/>
                <a:cs typeface="Times New Roman"/>
              </a:rPr>
              <a:t>w</a:t>
            </a:r>
            <a:r>
              <a:rPr dirty="0" smtClean="0" sz="1400" spc="0" b="1">
                <a:latin typeface="Times New Roman"/>
                <a:cs typeface="Times New Roman"/>
              </a:rPr>
              <a:t>.p.</a:t>
            </a:r>
            <a:r>
              <a:rPr dirty="0" smtClean="0" sz="1400" spc="7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hat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lc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la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es</a:t>
            </a:r>
            <a:r>
              <a:rPr dirty="0" smtClean="0" sz="1400" spc="8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he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sum</a:t>
            </a:r>
            <a:r>
              <a:rPr dirty="0" smtClean="0" sz="1400" spc="6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and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er</a:t>
            </a:r>
            <a:r>
              <a:rPr dirty="0" smtClean="0" sz="1400" spc="-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ge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an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nit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li</a:t>
            </a:r>
            <a:r>
              <a:rPr dirty="0" smtClean="0" sz="1400" spc="-15" b="1">
                <a:latin typeface="Times New Roman"/>
                <a:cs typeface="Times New Roman"/>
              </a:rPr>
              <a:t>z</a:t>
            </a:r>
            <a:r>
              <a:rPr dirty="0" smtClean="0" sz="1400" spc="0" b="1">
                <a:latin typeface="Times New Roman"/>
                <a:cs typeface="Times New Roman"/>
              </a:rPr>
              <a:t>ed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int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ger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8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b</a:t>
            </a:r>
            <a:r>
              <a:rPr dirty="0" smtClean="0" sz="1400" spc="-15" b="1">
                <a:latin typeface="Times New Roman"/>
                <a:cs typeface="Times New Roman"/>
              </a:rPr>
              <a:t>[</a:t>
            </a:r>
            <a:r>
              <a:rPr dirty="0" smtClean="0" sz="1400" spc="0" b="1">
                <a:latin typeface="Times New Roman"/>
                <a:cs typeface="Times New Roman"/>
              </a:rPr>
              <a:t>5]</a:t>
            </a:r>
            <a:endParaRPr sz="1400">
              <a:latin typeface="Times New Roman"/>
              <a:cs typeface="Times New Roman"/>
            </a:endParaRPr>
          </a:p>
          <a:p>
            <a:pPr algn="just" marL="12700" marR="5485765">
              <a:lnSpc>
                <a:spcPct val="100000"/>
              </a:lnSpc>
              <a:spcBef>
                <a:spcPts val="170"/>
              </a:spcBef>
            </a:pPr>
            <a:r>
              <a:rPr dirty="0" smtClean="0" sz="1400" b="1">
                <a:latin typeface="Times New Roman"/>
                <a:cs typeface="Times New Roman"/>
              </a:rPr>
              <a:t>= {9,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3,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11,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7,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1}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algn="just" marL="12700" marR="590804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Sol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5" b="1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44"/>
              </a:spcBef>
            </a:pPr>
            <a:endParaRPr sz="1200"/>
          </a:p>
          <a:p>
            <a:pPr marL="12700" marR="5059045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#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trea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.h&gt;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ain()</a:t>
            </a:r>
            <a:endParaRPr sz="1400">
              <a:latin typeface="Times New Roman"/>
              <a:cs typeface="Times New Roman"/>
            </a:endParaRPr>
          </a:p>
          <a:p>
            <a:pPr algn="just" marL="12700" marR="6575425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algn="just" marL="12700" marR="589343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algn="just" marL="12700" marR="492125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[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={9,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11,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7,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1</a:t>
            </a:r>
            <a:r>
              <a:rPr dirty="0" smtClean="0" sz="1400" spc="-5">
                <a:latin typeface="Times New Roman"/>
                <a:cs typeface="Times New Roman"/>
              </a:rPr>
              <a:t>};</a:t>
            </a:r>
            <a:endParaRPr sz="1400">
              <a:latin typeface="Times New Roman"/>
              <a:cs typeface="Times New Roman"/>
            </a:endParaRPr>
          </a:p>
          <a:p>
            <a:pPr marL="12700" marR="5099050" indent="4381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5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0;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i+</a:t>
            </a:r>
            <a:r>
              <a:rPr dirty="0" smtClean="0" sz="1400" spc="-15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 su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=su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[i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algn="just" marL="12700" marR="3592829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"The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su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 "&lt;</a:t>
            </a:r>
            <a:r>
              <a:rPr dirty="0" smtClean="0" sz="1400" spc="-10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su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&lt;&lt;e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4382135">
              <a:lnSpc>
                <a:spcPts val="1610"/>
              </a:lnSpc>
              <a:spcBef>
                <a:spcPts val="55"/>
              </a:spcBef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&lt;"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s"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&lt;&lt; s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5;</a:t>
            </a:r>
            <a:r>
              <a:rPr dirty="0" smtClean="0" sz="1400" spc="0">
                <a:latin typeface="Times New Roman"/>
                <a:cs typeface="Times New Roman"/>
              </a:rPr>
              <a:t> 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0;</a:t>
            </a:r>
            <a:endParaRPr sz="1400">
              <a:latin typeface="Times New Roman"/>
              <a:cs typeface="Times New Roman"/>
            </a:endParaRPr>
          </a:p>
          <a:p>
            <a:pPr algn="just" marL="12700" marR="6575425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  <a:p>
            <a:pPr algn="just" marL="12700" marR="4298315">
              <a:lnSpc>
                <a:spcPts val="1630"/>
              </a:lnSpc>
            </a:pPr>
            <a:r>
              <a:rPr dirty="0" smtClean="0" sz="1400" spc="-1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ul</a:t>
            </a:r>
            <a:r>
              <a:rPr dirty="0" smtClean="0" sz="1400" spc="0" b="1" u="heavy">
                <a:latin typeface="Times New Roman"/>
                <a:cs typeface="Times New Roman"/>
              </a:rPr>
              <a:t>ti</a:t>
            </a:r>
            <a:r>
              <a:rPr dirty="0" smtClean="0" sz="1400" spc="-15" b="1" u="heavy">
                <a:latin typeface="Times New Roman"/>
                <a:cs typeface="Times New Roman"/>
              </a:rPr>
              <a:t>p</a:t>
            </a:r>
            <a:r>
              <a:rPr dirty="0" smtClean="0" sz="1400" spc="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-10" b="1" u="heavy">
                <a:latin typeface="Times New Roman"/>
                <a:cs typeface="Times New Roman"/>
              </a:rPr>
              <a:t> </a:t>
            </a:r>
            <a:r>
              <a:rPr dirty="0" smtClean="0" sz="1400" spc="5" b="1" u="heavy">
                <a:latin typeface="Times New Roman"/>
                <a:cs typeface="Times New Roman"/>
              </a:rPr>
              <a:t>–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-15" b="1" u="heavy">
                <a:latin typeface="Times New Roman"/>
                <a:cs typeface="Times New Roman"/>
              </a:rPr>
              <a:t>u</a:t>
            </a:r>
            <a:r>
              <a:rPr dirty="0" smtClean="0" sz="1400" spc="0" b="1" u="heavy">
                <a:latin typeface="Times New Roman"/>
                <a:cs typeface="Times New Roman"/>
              </a:rPr>
              <a:t>bs</a:t>
            </a:r>
            <a:r>
              <a:rPr dirty="0" smtClean="0" sz="1400" spc="-15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ri</a:t>
            </a:r>
            <a:r>
              <a:rPr dirty="0" smtClean="0" sz="1400" spc="0" b="1" u="heavy">
                <a:latin typeface="Times New Roman"/>
                <a:cs typeface="Times New Roman"/>
              </a:rPr>
              <a:t>p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ed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rr</a:t>
            </a:r>
            <a:r>
              <a:rPr dirty="0" smtClean="0" sz="1400" spc="-5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y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-5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63"/>
              </a:spcBef>
            </a:pPr>
            <a:endParaRPr sz="1200"/>
          </a:p>
          <a:p>
            <a:pPr algn="just" marL="12700" marR="1270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rra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C++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an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le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sc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).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on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use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ulti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0">
                <a:latin typeface="Times New Roman"/>
                <a:cs typeface="Times New Roman"/>
              </a:rPr>
              <a:t> di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0" i="1">
                <a:latin typeface="Times New Roman"/>
                <a:cs typeface="Times New Roman"/>
              </a:rPr>
              <a:t>ow</a:t>
            </a:r>
            <a:r>
              <a:rPr dirty="0" smtClean="0" sz="1400" spc="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5" i="1">
                <a:latin typeface="Times New Roman"/>
                <a:cs typeface="Times New Roman"/>
              </a:rPr>
              <a:t>c</a:t>
            </a:r>
            <a:r>
              <a:rPr dirty="0" smtClean="0" sz="1400" spc="0" i="1">
                <a:latin typeface="Times New Roman"/>
                <a:cs typeface="Times New Roman"/>
              </a:rPr>
              <a:t>o</a:t>
            </a:r>
            <a:r>
              <a:rPr dirty="0" smtClean="0" sz="1400" spc="-10" i="1">
                <a:latin typeface="Times New Roman"/>
                <a:cs typeface="Times New Roman"/>
              </a:rPr>
              <a:t>l</a:t>
            </a:r>
            <a:r>
              <a:rPr dirty="0" smtClean="0" sz="1400" spc="0" i="1">
                <a:latin typeface="Times New Roman"/>
                <a:cs typeface="Times New Roman"/>
              </a:rPr>
              <a:t>u</a:t>
            </a:r>
            <a:r>
              <a:rPr dirty="0" smtClean="0" sz="1400" spc="-10" i="1">
                <a:latin typeface="Times New Roman"/>
                <a:cs typeface="Times New Roman"/>
              </a:rPr>
              <a:t>m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10" i="1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ire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sc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ify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lar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ca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cr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pt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C++ co</a:t>
            </a:r>
            <a:r>
              <a:rPr dirty="0" smtClean="0" sz="1400" spc="-1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12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sc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ts.</a:t>
            </a:r>
            <a:endParaRPr sz="1400">
              <a:latin typeface="Times New Roman"/>
              <a:cs typeface="Times New Roman"/>
            </a:endParaRPr>
          </a:p>
          <a:p>
            <a:pPr algn="just" marL="12700" marR="6413500">
              <a:lnSpc>
                <a:spcPts val="1565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x:</a:t>
            </a:r>
            <a:endParaRPr sz="1400">
              <a:latin typeface="Times New Roman"/>
              <a:cs typeface="Times New Roman"/>
            </a:endParaRPr>
          </a:p>
          <a:p>
            <a:pPr marL="12700" marR="1701164">
              <a:lnSpc>
                <a:spcPts val="1620"/>
              </a:lnSpc>
              <a:spcBef>
                <a:spcPts val="3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b[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]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co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iz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[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-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={{1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2}</a:t>
            </a:r>
            <a:r>
              <a:rPr dirty="0" smtClean="0" sz="1400" spc="-1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{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,4}};</a:t>
            </a:r>
            <a:endParaRPr sz="1400">
              <a:latin typeface="Times New Roman"/>
              <a:cs typeface="Times New Roman"/>
            </a:endParaRPr>
          </a:p>
          <a:p>
            <a:pPr marL="12700" marR="1397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array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wi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fer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 ele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ber 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t:</a:t>
            </a:r>
            <a:endParaRPr sz="1400">
              <a:latin typeface="Times New Roman"/>
              <a:cs typeface="Times New Roman"/>
            </a:endParaRPr>
          </a:p>
          <a:p>
            <a:pPr algn="just" marL="12700" marR="5605145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5">
                <a:latin typeface="Times New Roman"/>
                <a:cs typeface="Times New Roman"/>
              </a:rPr>
              <a:t>[</a:t>
            </a:r>
            <a:r>
              <a:rPr dirty="0" smtClean="0" sz="1400" spc="5">
                <a:latin typeface="Times New Roman"/>
                <a:cs typeface="Times New Roman"/>
              </a:rPr>
              <a:t>0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]</a:t>
            </a:r>
            <a:endParaRPr sz="1400">
              <a:latin typeface="Times New Roman"/>
              <a:cs typeface="Times New Roman"/>
            </a:endParaRPr>
          </a:p>
          <a:p>
            <a:pPr algn="just" marL="12700" marR="212598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o.1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o.</a:t>
            </a:r>
            <a:r>
              <a:rPr dirty="0" smtClean="0" sz="1400" spc="4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200" y="6975347"/>
            <a:ext cx="4890516" cy="27538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20">
                <a:latin typeface="Freestyle Script"/>
                <a:cs typeface="Freestyle Script"/>
              </a:rPr>
              <a:t>u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ty-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1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18591"/>
            <a:ext cx="5695950" cy="72853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endParaRPr sz="1600">
              <a:latin typeface="Freestyle Script"/>
              <a:cs typeface="Freestyle Script"/>
            </a:endParaRPr>
          </a:p>
          <a:p>
            <a:pPr marL="12700">
              <a:lnSpc>
                <a:spcPts val="1885"/>
              </a:lnSpc>
              <a:tabLst>
                <a:tab pos="3578860" algn="l"/>
              </a:tabLst>
            </a:pPr>
            <a:r>
              <a:rPr dirty="0" smtClean="0" sz="1600" spc="5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hapter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F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ve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: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r</a:t>
            </a:r>
            <a:r>
              <a:rPr dirty="0" smtClean="0" sz="1600" spc="0">
                <a:latin typeface="Freestyle Script"/>
                <a:cs typeface="Freestyle Script"/>
              </a:rPr>
              <a:t>r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10">
                <a:latin typeface="Freestyle Script"/>
                <a:cs typeface="Freestyle Script"/>
              </a:rPr>
              <a:t>y</a:t>
            </a:r>
            <a:r>
              <a:rPr dirty="0" smtClean="0" sz="1600" spc="-10">
                <a:latin typeface="Freestyle Script"/>
                <a:cs typeface="Freestyle Script"/>
              </a:rPr>
              <a:t>	</a:t>
            </a:r>
            <a:r>
              <a:rPr dirty="0" smtClean="0" sz="1600" spc="-5">
                <a:latin typeface="Freestyle Script"/>
                <a:cs typeface="Freestyle Script"/>
              </a:rPr>
              <a:t>Ass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5">
                <a:latin typeface="Freestyle Script"/>
                <a:cs typeface="Freestyle Script"/>
              </a:rPr>
              <a:t>s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nt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0">
                <a:latin typeface="Freestyle Script"/>
                <a:cs typeface="Freestyle Script"/>
              </a:rPr>
              <a:t>l</a:t>
            </a:r>
            <a:r>
              <a:rPr dirty="0" smtClean="0" sz="1600" spc="-5">
                <a:latin typeface="Freestyle Script"/>
                <a:cs typeface="Freestyle Script"/>
              </a:rPr>
              <a:t>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e: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20">
                <a:latin typeface="Freestyle Script"/>
                <a:cs typeface="Freestyle Script"/>
              </a:rPr>
              <a:t>J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N.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-15">
                <a:latin typeface="Freestyle Script"/>
                <a:cs typeface="Freestyle Script"/>
              </a:rPr>
              <a:t>h</a:t>
            </a:r>
            <a:r>
              <a:rPr dirty="0" smtClean="0" sz="1600" spc="-5">
                <a:latin typeface="Freestyle Script"/>
                <a:cs typeface="Freestyle Script"/>
              </a:rPr>
              <a:t>ihab</a:t>
            </a:r>
            <a:endParaRPr sz="1600">
              <a:latin typeface="Freestyle Script"/>
              <a:cs typeface="Freestyle Script"/>
            </a:endParaRPr>
          </a:p>
          <a:p>
            <a:pPr>
              <a:lnSpc>
                <a:spcPts val="600"/>
              </a:lnSpc>
              <a:spcBef>
                <a:spcPts val="32"/>
              </a:spcBef>
            </a:pPr>
            <a:endParaRPr sz="6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For re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two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ust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st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d</a:t>
            </a:r>
            <a:r>
              <a:rPr dirty="0" smtClean="0" sz="1400" spc="5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f</a:t>
            </a:r>
            <a:r>
              <a:rPr dirty="0" smtClean="0" sz="1400" spc="0" i="1">
                <a:latin typeface="Times New Roman"/>
                <a:cs typeface="Times New Roman"/>
              </a:rPr>
              <a:t>or</a:t>
            </a:r>
            <a:r>
              <a:rPr dirty="0" smtClean="0" sz="1400" spc="10" i="1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marL="12700" marR="407987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#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0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trea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.h&gt;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ain()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[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5">
                <a:latin typeface="Times New Roman"/>
                <a:cs typeface="Times New Roman"/>
              </a:rPr>
              <a:t>3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3;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i++)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 marR="416496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&lt;3;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++)</a:t>
            </a:r>
            <a:r>
              <a:rPr dirty="0" smtClean="0" sz="1400" spc="0">
                <a:latin typeface="Times New Roman"/>
                <a:cs typeface="Times New Roman"/>
              </a:rPr>
              <a:t> cin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&gt;</a:t>
            </a:r>
            <a:r>
              <a:rPr dirty="0" smtClean="0" sz="1400" spc="0">
                <a:latin typeface="Times New Roman"/>
                <a:cs typeface="Times New Roman"/>
              </a:rPr>
              <a:t>&gt; a[i</a:t>
            </a:r>
            <a:r>
              <a:rPr dirty="0" smtClean="0" sz="1400" spc="-10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+)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 marR="389953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=0;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&lt;3;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++)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&lt;&lt;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&lt;&lt;</a:t>
            </a:r>
            <a:r>
              <a:rPr dirty="0" smtClean="0" sz="1400" spc="5">
                <a:latin typeface="Times New Roman"/>
                <a:cs typeface="Times New Roman"/>
              </a:rPr>
              <a:t>"</a:t>
            </a:r>
            <a:r>
              <a:rPr dirty="0" smtClean="0" sz="1400" spc="5">
                <a:latin typeface="Times New Roman"/>
                <a:cs typeface="Times New Roman"/>
              </a:rPr>
              <a:t>\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";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4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5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6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7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8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9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4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6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7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8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9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iz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20">
                <a:latin typeface="Freestyle Script"/>
                <a:cs typeface="Freestyle Script"/>
              </a:rPr>
              <a:t>u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ty-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1</a:t>
            </a:fld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7664068"/>
            <a:ext cx="3702050" cy="12185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280670">
              <a:lnSpc>
                <a:spcPct val="100000"/>
              </a:lnSpc>
              <a:tabLst>
                <a:tab pos="275590" algn="l"/>
              </a:tabLst>
            </a:pPr>
            <a:r>
              <a:rPr dirty="0" smtClean="0" sz="1400">
                <a:latin typeface="Cambria Math"/>
                <a:cs typeface="Cambria Math"/>
              </a:rPr>
              <a:t>7	</a:t>
            </a:r>
            <a:r>
              <a:rPr dirty="0" smtClean="0" sz="1400">
                <a:latin typeface="Cambria Math"/>
                <a:cs typeface="Cambria Math"/>
              </a:rPr>
              <a:t>9</a:t>
            </a:r>
            <a:endParaRPr sz="1400">
              <a:latin typeface="Cambria Math"/>
              <a:cs typeface="Cambria Math"/>
            </a:endParaRPr>
          </a:p>
          <a:p>
            <a:pPr algn="r" marR="280670">
              <a:lnSpc>
                <a:spcPts val="1645"/>
              </a:lnSpc>
              <a:tabLst>
                <a:tab pos="692785" algn="l"/>
              </a:tabLst>
            </a:pPr>
            <a:r>
              <a:rPr dirty="0" smtClean="0" baseline="1984" sz="2100">
                <a:latin typeface="Cambria Math"/>
                <a:cs typeface="Cambria Math"/>
              </a:rPr>
              <a:t>𝐴=</a:t>
            </a:r>
            <a:r>
              <a:rPr dirty="0" smtClean="0" baseline="1984" sz="2100" spc="104">
                <a:latin typeface="Cambria Math"/>
                <a:cs typeface="Cambria Math"/>
              </a:rPr>
              <a:t> </a:t>
            </a:r>
            <a:r>
              <a:rPr dirty="0" smtClean="0" sz="1400" spc="65">
                <a:latin typeface="Cambria Math"/>
                <a:cs typeface="Cambria Math"/>
              </a:rPr>
              <a:t>[</a:t>
            </a:r>
            <a:r>
              <a:rPr dirty="0" smtClean="0" sz="1400" spc="65">
                <a:latin typeface="Cambria Math"/>
                <a:cs typeface="Cambria Math"/>
              </a:rPr>
              <a:t>2	</a:t>
            </a:r>
            <a:r>
              <a:rPr dirty="0" smtClean="0" sz="1400" spc="65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  <a:p>
            <a:pPr algn="r" marR="280670">
              <a:lnSpc>
                <a:spcPts val="1625"/>
              </a:lnSpc>
              <a:tabLst>
                <a:tab pos="275590" algn="l"/>
              </a:tabLst>
            </a:pPr>
            <a:r>
              <a:rPr dirty="0" smtClean="0" sz="1400">
                <a:latin typeface="Cambria Math"/>
                <a:cs typeface="Cambria Math"/>
              </a:rPr>
              <a:t>7	</a:t>
            </a:r>
            <a:r>
              <a:rPr dirty="0" smtClean="0" sz="1400">
                <a:latin typeface="Cambria Math"/>
                <a:cs typeface="Cambria Math"/>
              </a:rPr>
              <a:t>5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39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5">
                <a:latin typeface="Times New Roman"/>
                <a:cs typeface="Times New Roman"/>
              </a:rPr>
              <a:t>3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5">
                <a:latin typeface="Times New Roman"/>
                <a:cs typeface="Times New Roman"/>
              </a:rPr>
              <a:t>4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{{7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5,7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-10">
                <a:latin typeface="Times New Roman"/>
                <a:cs typeface="Times New Roman"/>
              </a:rPr>
              <a:t>8</a:t>
            </a:r>
            <a:r>
              <a:rPr dirty="0" smtClean="0" sz="1400" spc="0">
                <a:latin typeface="Times New Roman"/>
                <a:cs typeface="Times New Roman"/>
              </a:rPr>
              <a:t>}</a:t>
            </a:r>
            <a:r>
              <a:rPr dirty="0" smtClean="0" sz="1400" spc="-1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{2,</a:t>
            </a:r>
            <a:r>
              <a:rPr dirty="0" smtClean="0" sz="1400" spc="5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,4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5}</a:t>
            </a:r>
            <a:r>
              <a:rPr dirty="0" smtClean="0" sz="1400" spc="-1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{7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9,8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}</a:t>
            </a:r>
            <a:r>
              <a:rPr dirty="0" smtClean="0" sz="1400" spc="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  <a:p>
            <a:pPr algn="r" marR="12700">
              <a:lnSpc>
                <a:spcPts val="1475"/>
              </a:lnSpc>
              <a:tabLst>
                <a:tab pos="275590" algn="l"/>
              </a:tabLst>
            </a:pPr>
            <a:r>
              <a:rPr dirty="0" smtClean="0" sz="1400">
                <a:latin typeface="Cambria Math"/>
                <a:cs typeface="Cambria Math"/>
              </a:rPr>
              <a:t>3	</a:t>
            </a:r>
            <a:r>
              <a:rPr dirty="0" smtClean="0" sz="1400">
                <a:latin typeface="Cambria Math"/>
                <a:cs typeface="Cambria Math"/>
              </a:rPr>
              <a:t>4</a:t>
            </a:r>
            <a:endParaRPr sz="1400">
              <a:latin typeface="Cambria Math"/>
              <a:cs typeface="Cambria Math"/>
            </a:endParaRPr>
          </a:p>
          <a:p>
            <a:pPr algn="r" marR="12700">
              <a:lnSpc>
                <a:spcPts val="1645"/>
              </a:lnSpc>
              <a:tabLst>
                <a:tab pos="275590" algn="l"/>
              </a:tabLst>
            </a:pPr>
            <a:r>
              <a:rPr dirty="0" smtClean="0" sz="1400">
                <a:latin typeface="Cambria Math"/>
                <a:cs typeface="Cambria Math"/>
              </a:rPr>
              <a:t>1	</a:t>
            </a:r>
            <a:r>
              <a:rPr dirty="0" smtClean="0" sz="140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29583" y="7673213"/>
            <a:ext cx="473709" cy="6464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90195" algn="l"/>
              </a:tabLst>
            </a:pPr>
            <a:r>
              <a:rPr dirty="0" smtClean="0" sz="1400">
                <a:latin typeface="Cambria Math"/>
                <a:cs typeface="Cambria Math"/>
              </a:rPr>
              <a:t>8	</a:t>
            </a:r>
            <a:r>
              <a:rPr dirty="0" smtClean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655"/>
              </a:lnSpc>
              <a:tabLst>
                <a:tab pos="290195" algn="l"/>
              </a:tabLst>
            </a:pPr>
            <a:r>
              <a:rPr dirty="0" smtClean="0" sz="1400">
                <a:latin typeface="Cambria Math"/>
                <a:cs typeface="Cambria Math"/>
              </a:rPr>
              <a:t>4	</a:t>
            </a:r>
            <a:r>
              <a:rPr dirty="0" smtClean="0" sz="1400">
                <a:latin typeface="Cambria Math"/>
                <a:cs typeface="Cambria Math"/>
              </a:rPr>
              <a:t>5</a:t>
            </a:r>
            <a:r>
              <a:rPr dirty="0" smtClean="0" baseline="3968" sz="2100" spc="97">
                <a:latin typeface="Cambria Math"/>
                <a:cs typeface="Cambria Math"/>
              </a:rPr>
              <a:t>]</a:t>
            </a:r>
            <a:endParaRPr baseline="3968" sz="2100">
              <a:latin typeface="Cambria Math"/>
              <a:cs typeface="Cambria Math"/>
            </a:endParaRPr>
          </a:p>
          <a:p>
            <a:pPr marL="12700">
              <a:lnSpc>
                <a:spcPts val="1620"/>
              </a:lnSpc>
              <a:tabLst>
                <a:tab pos="290195" algn="l"/>
              </a:tabLst>
            </a:pPr>
            <a:r>
              <a:rPr dirty="0" smtClean="0" sz="1400">
                <a:latin typeface="Cambria Math"/>
                <a:cs typeface="Cambria Math"/>
              </a:rPr>
              <a:t>7	</a:t>
            </a:r>
            <a:r>
              <a:rPr dirty="0" smtClean="0" sz="1400">
                <a:latin typeface="Cambria Math"/>
                <a:cs typeface="Cambria Math"/>
              </a:rPr>
              <a:t>8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49878" y="8539226"/>
            <a:ext cx="422909" cy="2305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r>
              <a:rPr dirty="0" smtClean="0" sz="1400" spc="1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15">
                <a:latin typeface="Cambria Math"/>
                <a:cs typeface="Cambria Math"/>
              </a:rPr>
              <a:t>[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21022" y="8539226"/>
            <a:ext cx="90805" cy="2305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15">
                <a:latin typeface="Cambria Math"/>
                <a:cs typeface="Cambria Math"/>
              </a:rPr>
              <a:t>]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4500" y="8816593"/>
            <a:ext cx="182435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[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]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{</a:t>
            </a:r>
            <a:r>
              <a:rPr dirty="0" smtClean="0" sz="1400" spc="0">
                <a:latin typeface="Times New Roman"/>
                <a:cs typeface="Times New Roman"/>
              </a:rPr>
              <a:t>{1},{3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4}};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18591"/>
            <a:ext cx="6672580" cy="4989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endParaRPr sz="1600">
              <a:latin typeface="Freestyle Script"/>
              <a:cs typeface="Freestyle Script"/>
            </a:endParaRPr>
          </a:p>
          <a:p>
            <a:pPr marL="12700">
              <a:lnSpc>
                <a:spcPts val="1885"/>
              </a:lnSpc>
              <a:tabLst>
                <a:tab pos="3578860" algn="l"/>
              </a:tabLst>
            </a:pPr>
            <a:r>
              <a:rPr dirty="0" smtClean="0" sz="1600" spc="5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hapter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F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ve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: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r</a:t>
            </a:r>
            <a:r>
              <a:rPr dirty="0" smtClean="0" sz="1600" spc="0">
                <a:latin typeface="Freestyle Script"/>
                <a:cs typeface="Freestyle Script"/>
              </a:rPr>
              <a:t>r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10">
                <a:latin typeface="Freestyle Script"/>
                <a:cs typeface="Freestyle Script"/>
              </a:rPr>
              <a:t>y</a:t>
            </a:r>
            <a:r>
              <a:rPr dirty="0" smtClean="0" sz="1600" spc="-10">
                <a:latin typeface="Freestyle Script"/>
                <a:cs typeface="Freestyle Script"/>
              </a:rPr>
              <a:t>	</a:t>
            </a:r>
            <a:r>
              <a:rPr dirty="0" smtClean="0" sz="1600" spc="-5">
                <a:latin typeface="Freestyle Script"/>
                <a:cs typeface="Freestyle Script"/>
              </a:rPr>
              <a:t>Ass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5">
                <a:latin typeface="Freestyle Script"/>
                <a:cs typeface="Freestyle Script"/>
              </a:rPr>
              <a:t>s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nt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0">
                <a:latin typeface="Freestyle Script"/>
                <a:cs typeface="Freestyle Script"/>
              </a:rPr>
              <a:t>l</a:t>
            </a:r>
            <a:r>
              <a:rPr dirty="0" smtClean="0" sz="1600" spc="-5">
                <a:latin typeface="Freestyle Script"/>
                <a:cs typeface="Freestyle Script"/>
              </a:rPr>
              <a:t>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e: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20">
                <a:latin typeface="Freestyle Script"/>
                <a:cs typeface="Freestyle Script"/>
              </a:rPr>
              <a:t>J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N.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-15">
                <a:latin typeface="Freestyle Script"/>
                <a:cs typeface="Freestyle Script"/>
              </a:rPr>
              <a:t>h</a:t>
            </a:r>
            <a:r>
              <a:rPr dirty="0" smtClean="0" sz="1600" spc="-5">
                <a:latin typeface="Freestyle Script"/>
                <a:cs typeface="Freestyle Script"/>
              </a:rPr>
              <a:t>ihab</a:t>
            </a:r>
            <a:endParaRPr sz="1600">
              <a:latin typeface="Freestyle Script"/>
              <a:cs typeface="Freestyle Script"/>
            </a:endParaRPr>
          </a:p>
          <a:p>
            <a:pPr>
              <a:lnSpc>
                <a:spcPts val="750"/>
              </a:lnSpc>
              <a:spcBef>
                <a:spcPts val="18"/>
              </a:spcBef>
            </a:pPr>
            <a:endParaRPr sz="750"/>
          </a:p>
          <a:p>
            <a:pPr marL="12700" marR="12700">
              <a:lnSpc>
                <a:spcPts val="161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ple:</a:t>
            </a:r>
            <a:r>
              <a:rPr dirty="0" smtClean="0" sz="1400" spc="90" b="1">
                <a:latin typeface="Times New Roman"/>
                <a:cs typeface="Times New Roman"/>
              </a:rPr>
              <a:t> </a:t>
            </a:r>
            <a:r>
              <a:rPr dirty="0" smtClean="0" sz="1400" spc="15" b="1">
                <a:latin typeface="Times New Roman"/>
                <a:cs typeface="Times New Roman"/>
              </a:rPr>
              <a:t>w</a:t>
            </a:r>
            <a:r>
              <a:rPr dirty="0" smtClean="0" sz="1400" spc="0" b="1">
                <a:latin typeface="Times New Roman"/>
                <a:cs typeface="Times New Roman"/>
              </a:rPr>
              <a:t>.p.</a:t>
            </a:r>
            <a:r>
              <a:rPr dirty="0" smtClean="0" sz="1400" spc="9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to</a:t>
            </a:r>
            <a:r>
              <a:rPr dirty="0" smtClean="0" sz="1400" spc="9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d</a:t>
            </a:r>
            <a:r>
              <a:rPr dirty="0" smtClean="0" sz="1400" spc="10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15" b="1">
                <a:latin typeface="Times New Roman"/>
                <a:cs typeface="Times New Roman"/>
              </a:rPr>
              <a:t>w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105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ic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10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(</a:t>
            </a:r>
            <a:r>
              <a:rPr dirty="0" smtClean="0" sz="1400" spc="-10" b="1">
                <a:latin typeface="Times New Roman"/>
                <a:cs typeface="Times New Roman"/>
              </a:rPr>
              <a:t>3</a:t>
            </a:r>
            <a:r>
              <a:rPr dirty="0" smtClean="0" sz="1400" spc="0" b="1">
                <a:latin typeface="Times New Roman"/>
                <a:cs typeface="Times New Roman"/>
              </a:rPr>
              <a:t>×</a:t>
            </a:r>
            <a:r>
              <a:rPr dirty="0" smtClean="0" sz="1400" spc="5" b="1">
                <a:latin typeface="Times New Roman"/>
                <a:cs typeface="Times New Roman"/>
              </a:rPr>
              <a:t>4</a:t>
            </a:r>
            <a:r>
              <a:rPr dirty="0" smtClean="0" sz="1400" spc="0" b="1">
                <a:latin typeface="Times New Roman"/>
                <a:cs typeface="Times New Roman"/>
              </a:rPr>
              <a:t>)</a:t>
            </a:r>
            <a:r>
              <a:rPr dirty="0" smtClean="0" sz="1400" spc="9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and</a:t>
            </a:r>
            <a:r>
              <a:rPr dirty="0" smtClean="0" sz="1400" spc="10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B</a:t>
            </a:r>
            <a:r>
              <a:rPr dirty="0" smtClean="0" sz="1400" spc="-15" b="1">
                <a:latin typeface="Times New Roman"/>
                <a:cs typeface="Times New Roman"/>
              </a:rPr>
              <a:t>(</a:t>
            </a:r>
            <a:r>
              <a:rPr dirty="0" smtClean="0" sz="1400" spc="0" b="1">
                <a:latin typeface="Times New Roman"/>
                <a:cs typeface="Times New Roman"/>
              </a:rPr>
              <a:t>3</a:t>
            </a:r>
            <a:r>
              <a:rPr dirty="0" smtClean="0" sz="1400" spc="-10" b="1">
                <a:latin typeface="Times New Roman"/>
                <a:cs typeface="Times New Roman"/>
              </a:rPr>
              <a:t>×</a:t>
            </a:r>
            <a:r>
              <a:rPr dirty="0" smtClean="0" sz="1400" spc="0" b="1">
                <a:latin typeface="Times New Roman"/>
                <a:cs typeface="Times New Roman"/>
              </a:rPr>
              <a:t>4)</a:t>
            </a:r>
            <a:r>
              <a:rPr dirty="0" smtClean="0" sz="1400" spc="9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and</a:t>
            </a:r>
            <a:r>
              <a:rPr dirty="0" smtClean="0" sz="1400" spc="9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10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re</a:t>
            </a:r>
            <a:r>
              <a:rPr dirty="0" smtClean="0" sz="1400" spc="5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lt</a:t>
            </a:r>
            <a:r>
              <a:rPr dirty="0" smtClean="0" sz="1400" spc="1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ll</a:t>
            </a:r>
            <a:r>
              <a:rPr dirty="0" smtClean="0" sz="1400" spc="10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be</a:t>
            </a:r>
            <a:r>
              <a:rPr dirty="0" smtClean="0" sz="1400" spc="9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ored</a:t>
            </a:r>
            <a:r>
              <a:rPr dirty="0" smtClean="0" sz="1400" spc="9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</a:t>
            </a:r>
            <a:r>
              <a:rPr dirty="0" smtClean="0" sz="1400" spc="0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atr</a:t>
            </a:r>
            <a:r>
              <a:rPr dirty="0" smtClean="0" sz="1400" spc="5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x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.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ssu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 that the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le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A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and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B 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(</a:t>
            </a:r>
            <a:r>
              <a:rPr dirty="0" smtClean="0" sz="1400" spc="0" b="1">
                <a:latin typeface="Times New Roman"/>
                <a:cs typeface="Times New Roman"/>
              </a:rPr>
              <a:t>1,2</a:t>
            </a:r>
            <a:r>
              <a:rPr dirty="0" smtClean="0" sz="1400" spc="-15" b="1">
                <a:latin typeface="Times New Roman"/>
                <a:cs typeface="Times New Roman"/>
              </a:rPr>
              <a:t>,</a:t>
            </a:r>
            <a:r>
              <a:rPr dirty="0" smtClean="0" sz="1400" spc="0" b="1">
                <a:latin typeface="Times New Roman"/>
                <a:cs typeface="Times New Roman"/>
              </a:rPr>
              <a:t>3,4</a:t>
            </a:r>
            <a:r>
              <a:rPr dirty="0" smtClean="0" sz="1400" spc="-15" b="1">
                <a:latin typeface="Times New Roman"/>
                <a:cs typeface="Times New Roman"/>
              </a:rPr>
              <a:t>,</a:t>
            </a:r>
            <a:r>
              <a:rPr dirty="0" smtClean="0" sz="1400" spc="0" b="1">
                <a:latin typeface="Times New Roman"/>
                <a:cs typeface="Times New Roman"/>
              </a:rPr>
              <a:t>5,…</a:t>
            </a:r>
            <a:r>
              <a:rPr dirty="0" smtClean="0" sz="1400" spc="-10" b="1">
                <a:latin typeface="Times New Roman"/>
                <a:cs typeface="Times New Roman"/>
              </a:rPr>
              <a:t>.</a:t>
            </a:r>
            <a:r>
              <a:rPr dirty="0" smtClean="0" sz="1400" spc="0" b="1">
                <a:latin typeface="Times New Roman"/>
                <a:cs typeface="Times New Roman"/>
              </a:rPr>
              <a:t>.1</a:t>
            </a:r>
            <a:r>
              <a:rPr dirty="0" smtClean="0" sz="1400" spc="5" b="1">
                <a:latin typeface="Times New Roman"/>
                <a:cs typeface="Times New Roman"/>
              </a:rPr>
              <a:t>2</a:t>
            </a:r>
            <a:r>
              <a:rPr dirty="0" smtClean="0" sz="1400" spc="0" b="1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 b="1">
                <a:latin typeface="Times New Roman"/>
                <a:cs typeface="Times New Roman"/>
              </a:rPr>
              <a:t>Sol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marL="12700" marR="5057775">
              <a:lnSpc>
                <a:spcPts val="1620"/>
              </a:lnSpc>
              <a:spcBef>
                <a:spcPts val="5"/>
              </a:spcBef>
            </a:pPr>
            <a:r>
              <a:rPr dirty="0" smtClean="0" sz="1400">
                <a:latin typeface="Times New Roman"/>
                <a:cs typeface="Times New Roman"/>
              </a:rPr>
              <a:t>#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trea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.h&gt;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ain()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5">
                <a:latin typeface="Times New Roman"/>
                <a:cs typeface="Times New Roman"/>
              </a:rPr>
              <a:t>3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5">
                <a:latin typeface="Times New Roman"/>
                <a:cs typeface="Times New Roman"/>
              </a:rPr>
              <a:t>4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={{1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2,3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}</a:t>
            </a:r>
            <a:r>
              <a:rPr dirty="0" smtClean="0" sz="1400" spc="-1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{5,</a:t>
            </a:r>
            <a:r>
              <a:rPr dirty="0" smtClean="0" sz="1400" spc="5">
                <a:latin typeface="Times New Roman"/>
                <a:cs typeface="Times New Roman"/>
              </a:rPr>
              <a:t>6</a:t>
            </a:r>
            <a:r>
              <a:rPr dirty="0" smtClean="0" sz="1400" spc="0">
                <a:latin typeface="Times New Roman"/>
                <a:cs typeface="Times New Roman"/>
              </a:rPr>
              <a:t>,7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8}</a:t>
            </a:r>
            <a:r>
              <a:rPr dirty="0" smtClean="0" sz="1400" spc="-1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{9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0,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2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12}</a:t>
            </a:r>
            <a:r>
              <a:rPr dirty="0" smtClean="0" sz="1400" spc="-20">
                <a:latin typeface="Times New Roman"/>
                <a:cs typeface="Times New Roman"/>
              </a:rPr>
              <a:t>}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324104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[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5">
                <a:latin typeface="Times New Roman"/>
                <a:cs typeface="Times New Roman"/>
              </a:rPr>
              <a:t>4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={{1,2</a:t>
            </a:r>
            <a:r>
              <a:rPr dirty="0" smtClean="0" sz="1400" spc="-2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3,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}</a:t>
            </a:r>
            <a:r>
              <a:rPr dirty="0" smtClean="0" sz="1400" spc="-1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{5,</a:t>
            </a:r>
            <a:r>
              <a:rPr dirty="0" smtClean="0" sz="1400" spc="5">
                <a:latin typeface="Times New Roman"/>
                <a:cs typeface="Times New Roman"/>
              </a:rPr>
              <a:t>6</a:t>
            </a:r>
            <a:r>
              <a:rPr dirty="0" smtClean="0" sz="1400" spc="0">
                <a:latin typeface="Times New Roman"/>
                <a:cs typeface="Times New Roman"/>
              </a:rPr>
              <a:t>,7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8}</a:t>
            </a:r>
            <a:r>
              <a:rPr dirty="0" smtClean="0" sz="1400" spc="-1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{9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0,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2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12}</a:t>
            </a:r>
            <a:r>
              <a:rPr dirty="0" smtClean="0" sz="1400" spc="-20">
                <a:latin typeface="Times New Roman"/>
                <a:cs typeface="Times New Roman"/>
              </a:rPr>
              <a:t>}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20">
                <a:latin typeface="Times New Roman"/>
                <a:cs typeface="Times New Roman"/>
              </a:rPr>
              <a:t>[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5">
                <a:latin typeface="Times New Roman"/>
                <a:cs typeface="Times New Roman"/>
              </a:rPr>
              <a:t>4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++)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++)</a:t>
            </a:r>
            <a:endParaRPr sz="1400">
              <a:latin typeface="Times New Roman"/>
              <a:cs typeface="Times New Roman"/>
            </a:endParaRPr>
          </a:p>
          <a:p>
            <a:pPr marL="12700" marR="503936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r>
              <a:rPr dirty="0" smtClean="0" sz="1400">
                <a:latin typeface="Times New Roman"/>
                <a:cs typeface="Times New Roman"/>
              </a:rPr>
              <a:t> C[i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[i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10">
                <a:latin typeface="Times New Roman"/>
                <a:cs typeface="Times New Roman"/>
              </a:rPr>
              <a:t>[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+B[i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[j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&lt;C[i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&lt;&lt;</a:t>
            </a:r>
            <a:r>
              <a:rPr dirty="0" smtClean="0" sz="1400" spc="5">
                <a:latin typeface="Times New Roman"/>
                <a:cs typeface="Times New Roman"/>
              </a:rPr>
              <a:t>"</a:t>
            </a:r>
            <a:r>
              <a:rPr dirty="0" smtClean="0" sz="1400" spc="5">
                <a:latin typeface="Times New Roman"/>
                <a:cs typeface="Times New Roman"/>
              </a:rPr>
              <a:t>\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";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l;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1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20">
                <a:latin typeface="Freestyle Script"/>
                <a:cs typeface="Freestyle Script"/>
              </a:rPr>
              <a:t>u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ty-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1</a:t>
            </a:fld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6002908"/>
            <a:ext cx="4444365" cy="36582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ple: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15" b="1">
                <a:latin typeface="Times New Roman"/>
                <a:cs typeface="Times New Roman"/>
              </a:rPr>
              <a:t>w</a:t>
            </a:r>
            <a:r>
              <a:rPr dirty="0" smtClean="0" sz="1400" spc="0" b="1">
                <a:latin typeface="Times New Roman"/>
                <a:cs typeface="Times New Roman"/>
              </a:rPr>
              <a:t>.p.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to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d the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ve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e of </a:t>
            </a:r>
            <a:r>
              <a:rPr dirty="0" smtClean="0" sz="1400" spc="-10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h r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 of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25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atr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x:</a:t>
            </a:r>
            <a:endParaRPr sz="1400">
              <a:latin typeface="Times New Roman"/>
              <a:cs typeface="Times New Roman"/>
            </a:endParaRPr>
          </a:p>
          <a:p>
            <a:pPr marL="2872105">
              <a:lnSpc>
                <a:spcPts val="1525"/>
              </a:lnSpc>
              <a:tabLst>
                <a:tab pos="3155315" algn="l"/>
                <a:tab pos="3545840" algn="l"/>
                <a:tab pos="3937635" algn="l"/>
              </a:tabLst>
            </a:pPr>
            <a:r>
              <a:rPr dirty="0" smtClean="0" baseline="1984" sz="2100">
                <a:latin typeface="Cambria Math"/>
                <a:cs typeface="Cambria Math"/>
              </a:rPr>
              <a:t>�	</a:t>
            </a:r>
            <a:r>
              <a:rPr dirty="0" smtClean="0" baseline="1984" sz="2100">
                <a:latin typeface="Cambria Math"/>
                <a:cs typeface="Cambria Math"/>
              </a:rPr>
              <a:t>��	</a:t>
            </a:r>
            <a:r>
              <a:rPr dirty="0" smtClean="0" sz="1400">
                <a:latin typeface="Cambria Math"/>
                <a:cs typeface="Cambria Math"/>
              </a:rPr>
              <a:t>��	</a:t>
            </a:r>
            <a:r>
              <a:rPr dirty="0" smtClean="0" sz="1400">
                <a:latin typeface="Cambria Math"/>
                <a:cs typeface="Cambria Math"/>
              </a:rPr>
              <a:t>��</a:t>
            </a:r>
            <a:endParaRPr sz="1400">
              <a:latin typeface="Cambria Math"/>
              <a:cs typeface="Cambria Math"/>
            </a:endParaRPr>
          </a:p>
          <a:p>
            <a:pPr marL="2451735">
              <a:lnSpc>
                <a:spcPts val="1630"/>
              </a:lnSpc>
              <a:tabLst>
                <a:tab pos="3208655" algn="l"/>
                <a:tab pos="3652520" algn="l"/>
                <a:tab pos="3937635" algn="l"/>
              </a:tabLst>
            </a:pPr>
            <a:r>
              <a:rPr dirty="0" smtClean="0" baseline="3968" sz="2100">
                <a:latin typeface="Cambria Math"/>
                <a:cs typeface="Cambria Math"/>
              </a:rPr>
              <a:t>𝑨=</a:t>
            </a:r>
            <a:r>
              <a:rPr dirty="0" smtClean="0" baseline="3968" sz="2100" spc="104">
                <a:latin typeface="Cambria Math"/>
                <a:cs typeface="Cambria Math"/>
              </a:rPr>
              <a:t> </a:t>
            </a:r>
            <a:r>
              <a:rPr dirty="0" smtClean="0" baseline="3968" sz="2100" spc="97">
                <a:latin typeface="Cambria Math"/>
                <a:cs typeface="Cambria Math"/>
              </a:rPr>
              <a:t>[</a:t>
            </a:r>
            <a:r>
              <a:rPr dirty="0" smtClean="0" baseline="1984" sz="2100" spc="97">
                <a:latin typeface="Cambria Math"/>
                <a:cs typeface="Cambria Math"/>
              </a:rPr>
              <a:t>�	</a:t>
            </a:r>
            <a:r>
              <a:rPr dirty="0" smtClean="0" baseline="1984" sz="2100" spc="97">
                <a:latin typeface="Cambria Math"/>
                <a:cs typeface="Cambria Math"/>
              </a:rPr>
              <a:t>�	</a:t>
            </a:r>
            <a:r>
              <a:rPr dirty="0" smtClean="0" sz="1400" spc="65">
                <a:latin typeface="Cambria Math"/>
                <a:cs typeface="Cambria Math"/>
              </a:rPr>
              <a:t>�	</a:t>
            </a:r>
            <a:r>
              <a:rPr dirty="0" smtClean="0" sz="1400" spc="65">
                <a:latin typeface="Cambria Math"/>
                <a:cs typeface="Cambria Math"/>
              </a:rPr>
              <a:t>�  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baseline="3968" sz="2100" spc="97">
                <a:latin typeface="Cambria Math"/>
                <a:cs typeface="Cambria Math"/>
              </a:rPr>
              <a:t>]</a:t>
            </a:r>
            <a:endParaRPr baseline="3968" sz="2100">
              <a:latin typeface="Cambria Math"/>
              <a:cs typeface="Cambria Math"/>
            </a:endParaRPr>
          </a:p>
          <a:p>
            <a:pPr marL="2872105">
              <a:lnSpc>
                <a:spcPts val="1600"/>
              </a:lnSpc>
              <a:tabLst>
                <a:tab pos="3208655" algn="l"/>
                <a:tab pos="3652520" algn="l"/>
                <a:tab pos="3937635" algn="l"/>
              </a:tabLst>
            </a:pPr>
            <a:r>
              <a:rPr dirty="0" smtClean="0" baseline="1984" sz="2100">
                <a:latin typeface="Cambria Math"/>
                <a:cs typeface="Cambria Math"/>
              </a:rPr>
              <a:t>�	</a:t>
            </a:r>
            <a:r>
              <a:rPr dirty="0" smtClean="0" baseline="1984" sz="2100">
                <a:latin typeface="Cambria Math"/>
                <a:cs typeface="Cambria Math"/>
              </a:rPr>
              <a:t>�	</a:t>
            </a:r>
            <a:r>
              <a:rPr dirty="0" smtClean="0" sz="1400">
                <a:latin typeface="Cambria Math"/>
                <a:cs typeface="Cambria Math"/>
              </a:rPr>
              <a:t>�	</a:t>
            </a:r>
            <a:r>
              <a:rPr dirty="0" smtClean="0" sz="140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365"/>
              </a:lnSpc>
            </a:pPr>
            <a:r>
              <a:rPr dirty="0" smtClean="0" sz="1400" b="1">
                <a:latin typeface="Times New Roman"/>
                <a:cs typeface="Times New Roman"/>
              </a:rPr>
              <a:t>Sol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on:</a:t>
            </a:r>
            <a:endParaRPr sz="1400">
              <a:latin typeface="Times New Roman"/>
              <a:cs typeface="Times New Roman"/>
            </a:endParaRPr>
          </a:p>
          <a:p>
            <a:pPr marL="12700" marR="2828290">
              <a:lnSpc>
                <a:spcPts val="1620"/>
              </a:lnSpc>
              <a:spcBef>
                <a:spcPts val="5"/>
              </a:spcBef>
            </a:pPr>
            <a:r>
              <a:rPr dirty="0" smtClean="0" sz="1400">
                <a:latin typeface="Times New Roman"/>
                <a:cs typeface="Times New Roman"/>
              </a:rPr>
              <a:t>#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trea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.h&gt;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ain()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5">
                <a:latin typeface="Times New Roman"/>
                <a:cs typeface="Times New Roman"/>
              </a:rPr>
              <a:t>3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5">
                <a:latin typeface="Times New Roman"/>
                <a:cs typeface="Times New Roman"/>
              </a:rPr>
              <a:t>4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={{1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2,3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}</a:t>
            </a:r>
            <a:r>
              <a:rPr dirty="0" smtClean="0" sz="1400" spc="-1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{5,</a:t>
            </a:r>
            <a:r>
              <a:rPr dirty="0" smtClean="0" sz="1400" spc="5">
                <a:latin typeface="Times New Roman"/>
                <a:cs typeface="Times New Roman"/>
              </a:rPr>
              <a:t>6</a:t>
            </a:r>
            <a:r>
              <a:rPr dirty="0" smtClean="0" sz="1400" spc="0">
                <a:latin typeface="Times New Roman"/>
                <a:cs typeface="Times New Roman"/>
              </a:rPr>
              <a:t>,7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8}</a:t>
            </a:r>
            <a:r>
              <a:rPr dirty="0" smtClean="0" sz="1400" spc="-1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{9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0,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2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12}</a:t>
            </a:r>
            <a:r>
              <a:rPr dirty="0" smtClean="0" sz="1400" spc="-20">
                <a:latin typeface="Times New Roman"/>
                <a:cs typeface="Times New Roman"/>
              </a:rPr>
              <a:t>}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++)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su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=0;</a:t>
            </a:r>
            <a:endParaRPr sz="1400">
              <a:latin typeface="Times New Roman"/>
              <a:cs typeface="Times New Roman"/>
            </a:endParaRPr>
          </a:p>
          <a:p>
            <a:pPr marL="12700" marR="300228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++)</a:t>
            </a:r>
            <a:r>
              <a:rPr dirty="0" smtClean="0" sz="1400" spc="0">
                <a:latin typeface="Times New Roman"/>
                <a:cs typeface="Times New Roman"/>
              </a:rPr>
              <a:t> su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+=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[i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[j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&lt;&lt;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)/4.0&lt;&lt;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1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31800" y="5395371"/>
          <a:ext cx="1073658" cy="6418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666"/>
                <a:gridCol w="266852"/>
                <a:gridCol w="289687"/>
                <a:gridCol w="268452"/>
              </a:tblGrid>
              <a:tr h="217169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3144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3144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Times New Roman"/>
                          <a:cs typeface="Times New Roman"/>
                        </a:rPr>
                        <a:t>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4216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10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12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14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16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20472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18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20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dirty="0" smtClean="0" sz="1400" spc="5">
                          <a:latin typeface="Times New Roman"/>
                          <a:cs typeface="Times New Roman"/>
                        </a:rPr>
                        <a:t>22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dirty="0" smtClean="0" sz="1400" spc="-10">
                          <a:latin typeface="Times New Roman"/>
                          <a:cs typeface="Times New Roman"/>
                        </a:rPr>
                        <a:t>24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18591"/>
            <a:ext cx="1198245" cy="51180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endParaRPr sz="1600">
              <a:latin typeface="Freestyle Script"/>
              <a:cs typeface="Freestyle Script"/>
            </a:endParaRPr>
          </a:p>
          <a:p>
            <a:pPr marL="12700">
              <a:lnSpc>
                <a:spcPts val="1885"/>
              </a:lnSpc>
            </a:pPr>
            <a:r>
              <a:rPr dirty="0" smtClean="0" sz="1600" spc="5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hapter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F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ve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: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r</a:t>
            </a:r>
            <a:r>
              <a:rPr dirty="0" smtClean="0" sz="1600" spc="0">
                <a:latin typeface="Freestyle Script"/>
                <a:cs typeface="Freestyle Script"/>
              </a:rPr>
              <a:t>r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10">
                <a:latin typeface="Freestyle Script"/>
                <a:cs typeface="Freestyle Script"/>
              </a:rPr>
              <a:t>y</a:t>
            </a:r>
            <a:endParaRPr sz="1600">
              <a:latin typeface="Freestyle Script"/>
              <a:cs typeface="Freestyle Scrip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11295" y="657859"/>
            <a:ext cx="1878964" cy="2724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5">
                <a:latin typeface="Freestyle Script"/>
                <a:cs typeface="Freestyle Script"/>
              </a:rPr>
              <a:t>Ass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5">
                <a:latin typeface="Freestyle Script"/>
                <a:cs typeface="Freestyle Script"/>
              </a:rPr>
              <a:t>s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nt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0">
                <a:latin typeface="Freestyle Script"/>
                <a:cs typeface="Freestyle Script"/>
              </a:rPr>
              <a:t>l</a:t>
            </a:r>
            <a:r>
              <a:rPr dirty="0" smtClean="0" sz="1600" spc="-5">
                <a:latin typeface="Freestyle Script"/>
                <a:cs typeface="Freestyle Script"/>
              </a:rPr>
              <a:t>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e: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20">
                <a:latin typeface="Freestyle Script"/>
                <a:cs typeface="Freestyle Script"/>
              </a:rPr>
              <a:t>J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N.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-15">
                <a:latin typeface="Freestyle Script"/>
                <a:cs typeface="Freestyle Script"/>
              </a:rPr>
              <a:t>h</a:t>
            </a:r>
            <a:r>
              <a:rPr dirty="0" smtClean="0" sz="1600" spc="-5">
                <a:latin typeface="Freestyle Script"/>
                <a:cs typeface="Freestyle Script"/>
              </a:rPr>
              <a:t>ihab</a:t>
            </a:r>
            <a:endParaRPr sz="1600">
              <a:latin typeface="Freestyle Script"/>
              <a:cs typeface="Freestyle Scrip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99364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6088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38912" y="9803586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38912" y="983635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4500" y="985011"/>
            <a:ext cx="4420870" cy="85159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ple: if </a:t>
            </a:r>
            <a:r>
              <a:rPr dirty="0" smtClean="0" sz="1400" spc="-10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ou </a:t>
            </a:r>
            <a:r>
              <a:rPr dirty="0" smtClean="0" sz="1400" spc="-20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e given 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ix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49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ctr" marL="597535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r>
              <a:rPr dirty="0" smtClean="0" sz="1400" spc="1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600"/>
              </a:lnSpc>
              <a:spcBef>
                <a:spcPts val="35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.p. 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ate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marL="190500" indent="-178435">
              <a:lnSpc>
                <a:spcPts val="1610"/>
              </a:lnSpc>
              <a:buFont typeface="Times New Roman"/>
              <a:buAutoNum type="arabicPeriod"/>
              <a:tabLst>
                <a:tab pos="1905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atrix.</a:t>
            </a:r>
            <a:endParaRPr sz="1400">
              <a:latin typeface="Times New Roman"/>
              <a:cs typeface="Times New Roman"/>
            </a:endParaRPr>
          </a:p>
          <a:p>
            <a:pPr marL="190500" indent="-178435">
              <a:lnSpc>
                <a:spcPts val="1610"/>
              </a:lnSpc>
              <a:buFont typeface="Times New Roman"/>
              <a:buAutoNum type="arabicPeriod"/>
              <a:tabLst>
                <a:tab pos="1905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pp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t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lar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atrix.</a:t>
            </a:r>
            <a:endParaRPr sz="1400">
              <a:latin typeface="Times New Roman"/>
              <a:cs typeface="Times New Roman"/>
            </a:endParaRPr>
          </a:p>
          <a:p>
            <a:pPr marL="190500" indent="-178435">
              <a:lnSpc>
                <a:spcPts val="1830"/>
              </a:lnSpc>
              <a:buFont typeface="Times New Roman"/>
              <a:buAutoNum type="arabicPeriod"/>
              <a:tabLst>
                <a:tab pos="1905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t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lar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atri</a:t>
            </a:r>
            <a:r>
              <a:rPr dirty="0" smtClean="0" sz="1400" spc="35">
                <a:latin typeface="Times New Roman"/>
                <a:cs typeface="Times New Roman"/>
              </a:rPr>
              <a:t>x</a:t>
            </a:r>
            <a:r>
              <a:rPr dirty="0" smtClean="0" sz="1600" spc="-5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19"/>
              </a:spcBef>
            </a:pPr>
            <a:endParaRPr sz="12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So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n:</a:t>
            </a:r>
            <a:endParaRPr sz="1400">
              <a:latin typeface="Times New Roman"/>
              <a:cs typeface="Times New Roman"/>
            </a:endParaRPr>
          </a:p>
          <a:p>
            <a:pPr marL="12700" marR="280543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#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trea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.h&gt;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ain()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 marR="528955">
              <a:lnSpc>
                <a:spcPts val="1620"/>
              </a:lnSpc>
              <a:spcBef>
                <a:spcPts val="30"/>
              </a:spcBef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a[</a:t>
            </a:r>
            <a:r>
              <a:rPr dirty="0" smtClean="0" sz="1400" spc="5">
                <a:latin typeface="Times New Roman"/>
                <a:cs typeface="Times New Roman"/>
              </a:rPr>
              <a:t>6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5">
                <a:latin typeface="Times New Roman"/>
                <a:cs typeface="Times New Roman"/>
              </a:rPr>
              <a:t>6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={1,2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3,4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5,6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7,8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9,1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2,3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4,5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6,7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8,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0">
                <a:latin typeface="Times New Roman"/>
                <a:cs typeface="Times New Roman"/>
              </a:rPr>
              <a:t>,1,2,3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4,5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6,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7,8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9,1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2,3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4,5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6,7</a:t>
            </a:r>
            <a:r>
              <a:rPr dirty="0" smtClean="0" sz="1400" spc="-15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8,</a:t>
            </a:r>
            <a:r>
              <a:rPr dirty="0" smtClean="0" sz="1400" spc="-10">
                <a:latin typeface="Times New Roman"/>
                <a:cs typeface="Times New Roman"/>
              </a:rPr>
              <a:t>9</a:t>
            </a:r>
            <a:r>
              <a:rPr dirty="0" smtClean="0" sz="1400" spc="0">
                <a:latin typeface="Times New Roman"/>
                <a:cs typeface="Times New Roman"/>
              </a:rPr>
              <a:t>};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=0;</a:t>
            </a:r>
            <a:endParaRPr sz="1400">
              <a:latin typeface="Times New Roman"/>
              <a:cs typeface="Times New Roman"/>
            </a:endParaRPr>
          </a:p>
          <a:p>
            <a:pPr marL="12700" marR="292227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&lt;=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i++)</a:t>
            </a:r>
            <a:r>
              <a:rPr dirty="0" smtClean="0" sz="1400" spc="0">
                <a:latin typeface="Times New Roman"/>
                <a:cs typeface="Times New Roman"/>
              </a:rPr>
              <a:t> 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&lt;=</a:t>
            </a:r>
            <a:r>
              <a:rPr dirty="0" smtClean="0" sz="1400" spc="-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++)</a:t>
            </a:r>
            <a:r>
              <a:rPr dirty="0" smtClean="0" sz="1400" spc="0">
                <a:latin typeface="Times New Roman"/>
                <a:cs typeface="Times New Roman"/>
              </a:rPr>
              <a:t> if(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==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 su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=su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+a[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[j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440690">
              <a:lnSpc>
                <a:spcPts val="1610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"The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sum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ary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="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&lt;su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&lt;&lt;e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su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=0;</a:t>
            </a:r>
            <a:endParaRPr sz="1400">
              <a:latin typeface="Times New Roman"/>
              <a:cs typeface="Times New Roman"/>
            </a:endParaRPr>
          </a:p>
          <a:p>
            <a:pPr marL="12700" marR="265684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n&lt;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n+</a:t>
            </a:r>
            <a:r>
              <a:rPr dirty="0" smtClean="0" sz="1400" spc="-15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 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&lt;=5;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++)</a:t>
            </a:r>
            <a:r>
              <a:rPr dirty="0" smtClean="0" sz="1400" spc="0">
                <a:latin typeface="Times New Roman"/>
                <a:cs typeface="Times New Roman"/>
              </a:rPr>
              <a:t> if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n&lt;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 su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=su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+a[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10">
                <a:latin typeface="Times New Roman"/>
                <a:cs typeface="Times New Roman"/>
              </a:rPr>
              <a:t>[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1610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"The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sum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atrix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"&lt;</a:t>
            </a:r>
            <a:r>
              <a:rPr dirty="0" smtClean="0" sz="1400" spc="-10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su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&lt;&lt;e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su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=0;</a:t>
            </a:r>
            <a:endParaRPr sz="1400">
              <a:latin typeface="Times New Roman"/>
              <a:cs typeface="Times New Roman"/>
            </a:endParaRPr>
          </a:p>
          <a:p>
            <a:pPr marL="12700" marR="2804795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x&lt;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x+</a:t>
            </a:r>
            <a:r>
              <a:rPr dirty="0" smtClean="0" sz="1400" spc="-15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 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=0;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&lt;=5;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++)</a:t>
            </a:r>
            <a:r>
              <a:rPr dirty="0" smtClean="0" sz="1400" spc="0">
                <a:latin typeface="Times New Roman"/>
                <a:cs typeface="Times New Roman"/>
              </a:rPr>
              <a:t> if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x&gt;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 su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=su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+a[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10">
                <a:latin typeface="Times New Roman"/>
                <a:cs typeface="Times New Roman"/>
              </a:rPr>
              <a:t>[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70"/>
              </a:lnSpc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"The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sum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t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lar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="&lt;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&lt;&lt;e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1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  <a:p>
            <a:pPr marL="12700" marR="1583055">
              <a:lnSpc>
                <a:spcPts val="1610"/>
              </a:lnSpc>
              <a:spcBef>
                <a:spcPts val="4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 t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lar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atrix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lo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t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lar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atrix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7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20">
                <a:latin typeface="Freestyle Script"/>
                <a:cs typeface="Freestyle Script"/>
              </a:rPr>
              <a:t>u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ty-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8</a:t>
            </a:fld>
            <a:endParaRPr sz="1200">
              <a:latin typeface="Cambria"/>
              <a:cs typeface="Cambria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3120770" y="1197639"/>
          <a:ext cx="1655749" cy="11921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5197"/>
                <a:gridCol w="275844"/>
                <a:gridCol w="276605"/>
                <a:gridCol w="276733"/>
                <a:gridCol w="275970"/>
                <a:gridCol w="275398"/>
              </a:tblGrid>
              <a:tr h="214551"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4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5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6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7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8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9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</a:tr>
              <a:tr h="201168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baseline="-23809" sz="2100">
                          <a:latin typeface="Cambria Math"/>
                          <a:cs typeface="Cambria Math"/>
                        </a:rPr>
                        <a:t>7</a:t>
                      </a:r>
                      <a:endParaRPr baseline="-23809" sz="21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8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9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2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</a:pPr>
                      <a:r>
                        <a:rPr dirty="0" smtClean="0" baseline="-29761" sz="2100">
                          <a:latin typeface="Cambria Math"/>
                          <a:cs typeface="Cambria Math"/>
                        </a:rPr>
                        <a:t>3</a:t>
                      </a:r>
                      <a:r>
                        <a:rPr dirty="0" smtClean="0" sz="1400">
                          <a:latin typeface="Cambria Math"/>
                          <a:cs typeface="Cambria Math"/>
                        </a:rPr>
                        <a:t> 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</a:tr>
              <a:tr h="195071"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2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3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4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5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6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</a:tr>
              <a:tr h="192024"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4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5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6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7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8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9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</a:tr>
              <a:tr h="193548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mtClean="0" sz="1400">
                          <a:latin typeface="Cambria Math"/>
                          <a:cs typeface="Cambria Math"/>
                        </a:rPr>
                        <a:t>7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8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9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2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3</a:t>
                      </a:r>
                      <a:r>
                        <a:rPr dirty="0" smtClean="0" sz="1400">
                          <a:latin typeface="Cambria Math"/>
                          <a:cs typeface="Cambria Math"/>
                        </a:rPr>
                        <a:t> 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</a:tr>
              <a:tr h="195833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[</a:t>
                      </a:r>
                      <a:r>
                        <a:rPr dirty="0" smtClean="0" baseline="-9920" sz="2100">
                          <a:latin typeface="Cambria Math"/>
                          <a:cs typeface="Cambria Math"/>
                        </a:rPr>
                        <a:t>1</a:t>
                      </a:r>
                      <a:endParaRPr baseline="-9920" sz="21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2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3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4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mbria Math"/>
                          <a:cs typeface="Cambria Math"/>
                        </a:rPr>
                        <a:t>5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</a:pPr>
                      <a:r>
                        <a:rPr dirty="0" smtClean="0" baseline="-11904" sz="2100">
                          <a:latin typeface="Cambria Math"/>
                          <a:cs typeface="Cambria Math"/>
                        </a:rPr>
                        <a:t>6</a:t>
                      </a:r>
                      <a:r>
                        <a:rPr dirty="0" smtClean="0" sz="1400">
                          <a:latin typeface="Cambria Math"/>
                          <a:cs typeface="Cambria Math"/>
                        </a:rPr>
                        <a:t>]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18591"/>
            <a:ext cx="1198245" cy="51180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endParaRPr sz="1600">
              <a:latin typeface="Freestyle Script"/>
              <a:cs typeface="Freestyle Script"/>
            </a:endParaRPr>
          </a:p>
          <a:p>
            <a:pPr marL="12700">
              <a:lnSpc>
                <a:spcPts val="1885"/>
              </a:lnSpc>
            </a:pPr>
            <a:r>
              <a:rPr dirty="0" smtClean="0" sz="1600" spc="5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hapter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5">
                <a:latin typeface="Freestyle Script"/>
                <a:cs typeface="Freestyle Script"/>
              </a:rPr>
              <a:t>F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ve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: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r</a:t>
            </a:r>
            <a:r>
              <a:rPr dirty="0" smtClean="0" sz="1600" spc="0">
                <a:latin typeface="Freestyle Script"/>
                <a:cs typeface="Freestyle Script"/>
              </a:rPr>
              <a:t>r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10">
                <a:latin typeface="Freestyle Script"/>
                <a:cs typeface="Freestyle Script"/>
              </a:rPr>
              <a:t>y</a:t>
            </a:r>
            <a:endParaRPr sz="1600">
              <a:latin typeface="Freestyle Script"/>
              <a:cs typeface="Freestyle Scrip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11295" y="657859"/>
            <a:ext cx="1878964" cy="2724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5">
                <a:latin typeface="Freestyle Script"/>
                <a:cs typeface="Freestyle Script"/>
              </a:rPr>
              <a:t>Ass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5">
                <a:latin typeface="Freestyle Script"/>
                <a:cs typeface="Freestyle Script"/>
              </a:rPr>
              <a:t>s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nt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0">
                <a:latin typeface="Freestyle Script"/>
                <a:cs typeface="Freestyle Script"/>
              </a:rPr>
              <a:t>l</a:t>
            </a:r>
            <a:r>
              <a:rPr dirty="0" smtClean="0" sz="1600" spc="-5">
                <a:latin typeface="Freestyle Script"/>
                <a:cs typeface="Freestyle Script"/>
              </a:rPr>
              <a:t>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e: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20">
                <a:latin typeface="Freestyle Script"/>
                <a:cs typeface="Freestyle Script"/>
              </a:rPr>
              <a:t>J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N.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-15">
                <a:latin typeface="Freestyle Script"/>
                <a:cs typeface="Freestyle Script"/>
              </a:rPr>
              <a:t>h</a:t>
            </a:r>
            <a:r>
              <a:rPr dirty="0" smtClean="0" sz="1600" spc="-5">
                <a:latin typeface="Freestyle Script"/>
                <a:cs typeface="Freestyle Script"/>
              </a:rPr>
              <a:t>ihab</a:t>
            </a:r>
            <a:endParaRPr sz="1600">
              <a:latin typeface="Freestyle Script"/>
              <a:cs typeface="Freestyle Scrip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99364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6088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38912" y="9803586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38912" y="983635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4500" y="3826890"/>
            <a:ext cx="6508115" cy="53187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610"/>
              </a:lnSpc>
            </a:pPr>
            <a:r>
              <a:rPr dirty="0" smtClean="0" sz="1400" spc="-5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</a:t>
            </a:r>
            <a:r>
              <a:rPr dirty="0" smtClean="0" sz="1400" spc="5" b="1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W.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.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t exc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ges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w4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2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th r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w2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 a </a:t>
            </a:r>
            <a:r>
              <a:rPr dirty="0" smtClean="0" sz="1400" spc="-15" b="1">
                <a:latin typeface="Times New Roman"/>
                <a:cs typeface="Times New Roman"/>
              </a:rPr>
              <a:t>(</a:t>
            </a:r>
            <a:r>
              <a:rPr dirty="0" smtClean="0" sz="1400" spc="-10" b="1">
                <a:latin typeface="Times New Roman"/>
                <a:cs typeface="Times New Roman"/>
              </a:rPr>
              <a:t>4</a:t>
            </a:r>
            <a:r>
              <a:rPr dirty="0" smtClean="0" sz="1400" spc="0" b="1">
                <a:latin typeface="Times New Roman"/>
                <a:cs typeface="Times New Roman"/>
              </a:rPr>
              <a:t>×</a:t>
            </a:r>
            <a:r>
              <a:rPr dirty="0" smtClean="0" sz="1400" spc="5" b="1">
                <a:latin typeface="Times New Roman"/>
                <a:cs typeface="Times New Roman"/>
              </a:rPr>
              <a:t>4</a:t>
            </a:r>
            <a:r>
              <a:rPr dirty="0" smtClean="0" sz="1400" spc="0" b="1">
                <a:latin typeface="Times New Roman"/>
                <a:cs typeface="Times New Roman"/>
              </a:rPr>
              <a:t>)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te</a:t>
            </a:r>
            <a:r>
              <a:rPr dirty="0" smtClean="0" sz="1400" spc="5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er 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ix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input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0" b="1">
                <a:latin typeface="Times New Roman"/>
                <a:cs typeface="Times New Roman"/>
              </a:rPr>
              <a:t> use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?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 b="1">
                <a:latin typeface="Times New Roman"/>
                <a:cs typeface="Times New Roman"/>
              </a:rPr>
              <a:t>Sol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5" b="1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 marR="4892675">
              <a:lnSpc>
                <a:spcPts val="1610"/>
              </a:lnSpc>
              <a:spcBef>
                <a:spcPts val="15"/>
              </a:spcBef>
            </a:pPr>
            <a:r>
              <a:rPr dirty="0" smtClean="0" sz="1400">
                <a:latin typeface="Times New Roman"/>
                <a:cs typeface="Times New Roman"/>
              </a:rPr>
              <a:t>#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trea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.h&gt;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ain()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5">
                <a:latin typeface="Times New Roman"/>
                <a:cs typeface="Times New Roman"/>
              </a:rPr>
              <a:t>4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5">
                <a:latin typeface="Times New Roman"/>
                <a:cs typeface="Times New Roman"/>
              </a:rPr>
              <a:t>4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394652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 "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4×4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atri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-10">
                <a:latin typeface="Times New Roman"/>
                <a:cs typeface="Times New Roman"/>
              </a:rPr>
              <a:t>"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4;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i++)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++)</a:t>
            </a:r>
            <a:endParaRPr sz="1400">
              <a:latin typeface="Times New Roman"/>
              <a:cs typeface="Times New Roman"/>
            </a:endParaRPr>
          </a:p>
          <a:p>
            <a:pPr marL="12700" marR="529780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ci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&gt;&gt;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[i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0;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i&lt;</a:t>
            </a:r>
            <a:r>
              <a:rPr dirty="0" smtClean="0" sz="1400" spc="-10">
                <a:latin typeface="Times New Roman"/>
                <a:cs typeface="Times New Roman"/>
              </a:rPr>
              <a:t>4</a:t>
            </a:r>
            <a:r>
              <a:rPr dirty="0" smtClean="0" sz="1400" spc="-1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i++)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 marR="5253990">
              <a:lnSpc>
                <a:spcPts val="1610"/>
              </a:lnSpc>
              <a:spcBef>
                <a:spcPts val="50"/>
              </a:spcBef>
            </a:pPr>
            <a:r>
              <a:rPr dirty="0" smtClean="0" sz="140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p=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[i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[i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5">
                <a:latin typeface="Times New Roman"/>
                <a:cs typeface="Times New Roman"/>
              </a:rPr>
              <a:t>3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[i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5">
                <a:latin typeface="Times New Roman"/>
                <a:cs typeface="Times New Roman"/>
              </a:rPr>
              <a:t>3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[i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=te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  <a:p>
            <a:pPr marL="12700" marR="3490595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&lt;"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atrix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fter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"&lt;&lt;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 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4</a:t>
            </a:r>
            <a:r>
              <a:rPr dirty="0" smtClean="0" sz="1400" spc="-10">
                <a:latin typeface="Times New Roman"/>
                <a:cs typeface="Times New Roman"/>
              </a:rPr>
              <a:t>;</a:t>
            </a:r>
            <a:r>
              <a:rPr dirty="0" smtClean="0" sz="1400" spc="0">
                <a:latin typeface="Times New Roman"/>
                <a:cs typeface="Times New Roman"/>
              </a:rPr>
              <a:t>i++)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80"/>
              </a:lnSpc>
            </a:pPr>
            <a:r>
              <a:rPr dirty="0" smtClean="0" sz="1400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marL="12700" marR="5085080">
              <a:lnSpc>
                <a:spcPts val="1610"/>
              </a:lnSpc>
              <a:spcBef>
                <a:spcPts val="40"/>
              </a:spcBef>
            </a:pPr>
            <a:r>
              <a:rPr dirty="0" smtClean="0" sz="140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r(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-15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0;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4;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++)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[i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[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0">
                <a:latin typeface="Times New Roman"/>
                <a:cs typeface="Times New Roman"/>
              </a:rPr>
              <a:t>&lt;&lt;" ";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70"/>
              </a:lnSpc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l;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0;}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57200" y="998219"/>
            <a:ext cx="3954779" cy="26685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20">
                <a:latin typeface="Freestyle Script"/>
                <a:cs typeface="Freestyle Script"/>
              </a:rPr>
              <a:t>u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ty-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8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Windows 7</dc:creator>
  <dcterms:created xsi:type="dcterms:W3CDTF">2018-11-11T11:39:23Z</dcterms:created>
  <dcterms:modified xsi:type="dcterms:W3CDTF">2018-11-11T11:39:23Z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2014-12-13T00:00:00Z</vt:filetime>
  </property>
  <property fmtid="{D5CDD505-2E9C-101B-9397-08002B2CF9AE}" pid="3" name="LastSaved">
    <vt:filetime>2018-11-11T00:00:00Z</vt:filetime>
  </property>
</Properties>
</file>